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8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4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65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91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56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6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8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4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85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4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4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65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916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56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6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83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656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85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9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5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EC9F-12E7-4CC3-A429-32D5F33B391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A9550-9C28-4A2F-8E14-13FB3B59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40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9440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1771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/>
              <a:t>Between the Wars Timeline Project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1121229"/>
            <a:ext cx="8991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DIRECTIONS</a:t>
            </a:r>
          </a:p>
          <a:p>
            <a:r>
              <a:rPr lang="en-US" sz="3200" dirty="0"/>
              <a:t>- Choose 10</a:t>
            </a:r>
          </a:p>
          <a:p>
            <a:r>
              <a:rPr lang="en-US" sz="3200" dirty="0"/>
              <a:t>-Due tomorrow at the end of class</a:t>
            </a:r>
          </a:p>
          <a:p>
            <a:r>
              <a:rPr lang="en-US" sz="3200" dirty="0"/>
              <a:t>-Each key term/person/event needs at </a:t>
            </a:r>
            <a:r>
              <a:rPr lang="en-US" sz="3200"/>
              <a:t>least 3 </a:t>
            </a:r>
            <a:r>
              <a:rPr lang="en-US" sz="3200" dirty="0"/>
              <a:t>sentences of information</a:t>
            </a:r>
          </a:p>
          <a:p>
            <a:r>
              <a:rPr lang="en-US" sz="3200" dirty="0"/>
              <a:t>-5 total pictures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740229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Timeline Title-Between the Wars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685800"/>
            <a:ext cx="9144000" cy="6172200"/>
          </a:xfrm>
        </p:spPr>
        <p:txBody>
          <a:bodyPr>
            <a:normAutofit fontScale="92500"/>
          </a:bodyPr>
          <a:lstStyle/>
          <a:p>
            <a:r>
              <a:rPr lang="en-US" u="sng" dirty="0"/>
              <a:t>Key Terms/Persons/Events</a:t>
            </a:r>
          </a:p>
          <a:p>
            <a:pPr marL="0" indent="0">
              <a:buNone/>
            </a:pPr>
            <a:r>
              <a:rPr lang="en-US" dirty="0"/>
              <a:t>-Albert Einstein(1921)		-*Treaty of Versailles (1919) </a:t>
            </a:r>
          </a:p>
          <a:p>
            <a:pPr marL="0" indent="0">
              <a:buNone/>
            </a:pPr>
            <a:r>
              <a:rPr lang="en-US" dirty="0"/>
              <a:t>-Sigmund Freud(1920)		-*Vladimir Lenin(1924)</a:t>
            </a:r>
          </a:p>
          <a:p>
            <a:pPr marL="0" indent="0">
              <a:buNone/>
            </a:pPr>
            <a:r>
              <a:rPr lang="en-US" dirty="0"/>
              <a:t>-*Joseph Stalin(1935)		-*Benito Mussolini(1919)</a:t>
            </a:r>
          </a:p>
          <a:p>
            <a:pPr marL="0" indent="0">
              <a:buNone/>
            </a:pPr>
            <a:r>
              <a:rPr lang="en-US" dirty="0"/>
              <a:t>-*Adolf Hitler(1933)		-*Hirohito(1931)</a:t>
            </a:r>
          </a:p>
          <a:p>
            <a:pPr marL="0" indent="0">
              <a:buNone/>
            </a:pPr>
            <a:r>
              <a:rPr lang="en-US" dirty="0"/>
              <a:t>-Sun </a:t>
            </a:r>
            <a:r>
              <a:rPr lang="en-US" dirty="0" err="1"/>
              <a:t>Yat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(1925)		-Mustafa Ataturk(1922)</a:t>
            </a:r>
          </a:p>
          <a:p>
            <a:pPr marL="0" indent="0">
              <a:buNone/>
            </a:pPr>
            <a:r>
              <a:rPr lang="en-US" dirty="0"/>
              <a:t>-Mohandas Gandhi(1930)	-*Fascism(1922)</a:t>
            </a:r>
          </a:p>
          <a:p>
            <a:pPr marL="0" indent="0">
              <a:buNone/>
            </a:pPr>
            <a:r>
              <a:rPr lang="en-US" dirty="0"/>
              <a:t>-Communism(1917)		-*Totalitarianism(1925)</a:t>
            </a:r>
          </a:p>
          <a:p>
            <a:pPr marL="0" indent="0">
              <a:buNone/>
            </a:pPr>
            <a:r>
              <a:rPr lang="en-US" dirty="0"/>
              <a:t>-Socialism(1919)			-*Russian Revolution(1917)</a:t>
            </a:r>
          </a:p>
          <a:p>
            <a:pPr marL="0" indent="0">
              <a:buNone/>
            </a:pPr>
            <a:r>
              <a:rPr lang="en-US" dirty="0"/>
              <a:t>-Karl Marx(1924)			-*Mao Zedong(1921)</a:t>
            </a:r>
          </a:p>
          <a:p>
            <a:pPr marL="0" indent="0">
              <a:buNone/>
            </a:pPr>
            <a:r>
              <a:rPr lang="en-US" dirty="0"/>
              <a:t>-Spanish Civil War(1936)	-Rape of Nanjing(1937)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185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Office Theme</vt:lpstr>
      <vt:lpstr>iRespondGraphMaster</vt:lpstr>
      <vt:lpstr>iRespondQuestionMaster</vt:lpstr>
      <vt:lpstr>Between the Wars Timeline Project</vt:lpstr>
      <vt:lpstr>Timeline Title-Between the Wars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Between the Wars Timeline Project</dc:title>
  <dc:creator>Richard Horton</dc:creator>
  <cp:lastModifiedBy>Troy Connolly</cp:lastModifiedBy>
  <cp:revision>15</cp:revision>
  <cp:lastPrinted>2013-04-22T12:33:00Z</cp:lastPrinted>
  <dcterms:created xsi:type="dcterms:W3CDTF">2013-04-22T01:06:52Z</dcterms:created>
  <dcterms:modified xsi:type="dcterms:W3CDTF">2023-11-27T13:10:12Z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