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sldIdLst>
    <p:sldId id="256" r:id="rId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D377-EBAD-4789-8B85-B9D54C6781D3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F06D-B12E-4884-ABDD-83EEF8BF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2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D377-EBAD-4789-8B85-B9D54C6781D3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F06D-B12E-4884-ABDD-83EEF8BF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6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D377-EBAD-4789-8B85-B9D54C6781D3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F06D-B12E-4884-ABDD-83EEF8BF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02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1D377-EBAD-4789-8B85-B9D54C6781D3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61F06D-B12E-4884-ABDD-83EEF8BF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73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1D377-EBAD-4789-8B85-B9D54C6781D3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61F06D-B12E-4884-ABDD-83EEF8BF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8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1D377-EBAD-4789-8B85-B9D54C6781D3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61F06D-B12E-4884-ABDD-83EEF8BF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54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1D377-EBAD-4789-8B85-B9D54C6781D3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61F06D-B12E-4884-ABDD-83EEF8BF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33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1D377-EBAD-4789-8B85-B9D54C6781D3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61F06D-B12E-4884-ABDD-83EEF8BF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37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1D377-EBAD-4789-8B85-B9D54C6781D3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61F06D-B12E-4884-ABDD-83EEF8BF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70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1D377-EBAD-4789-8B85-B9D54C6781D3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61F06D-B12E-4884-ABDD-83EEF8BF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280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1D377-EBAD-4789-8B85-B9D54C6781D3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61F06D-B12E-4884-ABDD-83EEF8BF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2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D377-EBAD-4789-8B85-B9D54C6781D3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F06D-B12E-4884-ABDD-83EEF8BF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733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1D377-EBAD-4789-8B85-B9D54C6781D3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61F06D-B12E-4884-ABDD-83EEF8BF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695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1D377-EBAD-4789-8B85-B9D54C6781D3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61F06D-B12E-4884-ABDD-83EEF8BF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020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1D377-EBAD-4789-8B85-B9D54C6781D3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61F06D-B12E-4884-ABDD-83EEF8BF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733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1D377-EBAD-4789-8B85-B9D54C6781D3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61F06D-B12E-4884-ABDD-83EEF8BF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86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1D377-EBAD-4789-8B85-B9D54C6781D3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61F06D-B12E-4884-ABDD-83EEF8BF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548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1D377-EBAD-4789-8B85-B9D54C6781D3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61F06D-B12E-4884-ABDD-83EEF8BF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335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1D377-EBAD-4789-8B85-B9D54C6781D3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61F06D-B12E-4884-ABDD-83EEF8BF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372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1D377-EBAD-4789-8B85-B9D54C6781D3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61F06D-B12E-4884-ABDD-83EEF8BF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707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1D377-EBAD-4789-8B85-B9D54C6781D3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61F06D-B12E-4884-ABDD-83EEF8BF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280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1D377-EBAD-4789-8B85-B9D54C6781D3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61F06D-B12E-4884-ABDD-83EEF8BF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27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D377-EBAD-4789-8B85-B9D54C6781D3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F06D-B12E-4884-ABDD-83EEF8BF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86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1D377-EBAD-4789-8B85-B9D54C6781D3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61F06D-B12E-4884-ABDD-83EEF8BF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695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1D377-EBAD-4789-8B85-B9D54C6781D3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61F06D-B12E-4884-ABDD-83EEF8BF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02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D377-EBAD-4789-8B85-B9D54C6781D3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F06D-B12E-4884-ABDD-83EEF8BF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5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D377-EBAD-4789-8B85-B9D54C6781D3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F06D-B12E-4884-ABDD-83EEF8BF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3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D377-EBAD-4789-8B85-B9D54C6781D3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F06D-B12E-4884-ABDD-83EEF8BF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3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D377-EBAD-4789-8B85-B9D54C6781D3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F06D-B12E-4884-ABDD-83EEF8BF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70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D377-EBAD-4789-8B85-B9D54C6781D3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F06D-B12E-4884-ABDD-83EEF8BF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28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D377-EBAD-4789-8B85-B9D54C6781D3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F06D-B12E-4884-ABDD-83EEF8BF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27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1D377-EBAD-4789-8B85-B9D54C6781D3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1F06D-B12E-4884-ABDD-83EEF8BF5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96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0596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3500596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771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Roman Achievements/Improvements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685800"/>
            <a:ext cx="51054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Choose 2 Achievements/Improvements.</a:t>
            </a:r>
          </a:p>
          <a:p>
            <a:r>
              <a:rPr lang="en-US" sz="2800" dirty="0"/>
              <a:t>Explain the importance of the Achievement/Improvement and </a:t>
            </a:r>
            <a:r>
              <a:rPr lang="en-US" sz="2800" u="sng" dirty="0"/>
              <a:t>how it has effected the world</a:t>
            </a:r>
            <a:r>
              <a:rPr lang="en-US" sz="2800" dirty="0"/>
              <a:t>. (Minimum 25 sentences for each.)</a:t>
            </a:r>
          </a:p>
          <a:p>
            <a:pPr marL="0" indent="0">
              <a:buNone/>
            </a:pPr>
            <a:r>
              <a:rPr lang="en-US" sz="2800" b="1" dirty="0"/>
              <a:t>		</a:t>
            </a:r>
            <a:r>
              <a:rPr lang="en-US" sz="2800" b="1" u="sng" dirty="0"/>
              <a:t>OR</a:t>
            </a:r>
          </a:p>
          <a:p>
            <a:r>
              <a:rPr lang="en-US" sz="2800" dirty="0"/>
              <a:t>Draw a picture that represents the achievement / improvement in society. (colored, 1/2 page, short description- 8 complete sentences)</a:t>
            </a:r>
          </a:p>
          <a:p>
            <a:r>
              <a:rPr lang="en-US" sz="2800" dirty="0"/>
              <a:t>Ex: Aqueducts, Colosseum, Roman Roads, Roman Arches, Advancements in the arts, Pantheon, Roman Law</a:t>
            </a:r>
          </a:p>
        </p:txBody>
      </p:sp>
      <p:pic>
        <p:nvPicPr>
          <p:cNvPr id="1026" name="Picture 2" descr="http://www.mpsaz.org/mesa/staff/mareines/world_history/ancient_rome/images/ancient_rome_coll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378" y="3511193"/>
            <a:ext cx="3460422" cy="259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humsci.auburn.edu/pmachine/images/uploads/rome_collage_7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378" y="889276"/>
            <a:ext cx="4254036" cy="2539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438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</TotalTime>
  <Words>81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Office Theme</vt:lpstr>
      <vt:lpstr>iRespondGraphMaster</vt:lpstr>
      <vt:lpstr>iRespondQuestionMaster</vt:lpstr>
      <vt:lpstr>Roman Achievements/Improvements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 Achievements/Improvements</dc:title>
  <dc:creator>Richard Horton</dc:creator>
  <cp:lastModifiedBy>Troy Connolly</cp:lastModifiedBy>
  <cp:revision>13</cp:revision>
  <cp:lastPrinted>2021-08-26T11:40:20Z</cp:lastPrinted>
  <dcterms:created xsi:type="dcterms:W3CDTF">2013-01-28T02:50:55Z</dcterms:created>
  <dcterms:modified xsi:type="dcterms:W3CDTF">2024-01-29T12:46:20Z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