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6F241-4F38-43A1-A3BC-65A327110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3384F-A214-43EF-9E1C-3E1DDD645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64B37-D750-44D5-AD7A-1B18002D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B8275-5B4C-4B82-AD99-550DEEBB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8E83D-E283-4ECD-B2F8-0CAC4BAB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3997A-4B54-4D03-BCF1-EBBC8A217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4DA92-0DBA-4FBA-B850-C79E403F7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B6C65-A04F-4DE2-8162-297474E1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762A3-8C15-4326-BBC2-E6900F73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FADF4-7C33-4134-BBB9-EFC754FF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7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C3F83F-085C-4C9F-872E-D4E3AAC1E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4977E-613E-4DBA-B4B3-7CF459656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312F-FCAA-4104-9879-A2A8F106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977CC-AD7D-4E46-A9AA-8E665F36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CD09B-6A98-4EDE-A3D6-4B6EAA36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0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96107-7714-4CAB-BF0B-171351F16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6722E-38E4-4CC1-9B3A-7714A708C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D89F5-3C21-4ED7-9AB2-E7C261E5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FBDC-A432-43A3-B909-E4B4F238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297DC-A435-45B2-A51C-10D06B4C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7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FC81-6E97-4555-9652-C292DD21D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6151D-D0AC-4D94-980E-673BED562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964CC-F125-4093-A52E-B0EB08E7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18094-8A60-4918-B10E-B5497EB6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404F4-7DD9-4F95-BC76-9F93285E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ACACF-C76A-4BEC-A4F3-BABFE4DB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5F4C5-EB88-4F3A-B641-488A7AD12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1F3D4E-F0CA-49D0-9D66-118510549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DA3BE-3973-4040-B5DE-850CF170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33F2F-E728-4836-8BCC-F53BEC9A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0E685-9AC0-4E6F-AD19-0645C262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1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AFF1-1A6E-4118-BDC1-9A46F8168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EB615-BED0-4CA6-841B-77C8FDCD0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200C7-D3AC-46FC-872A-8365CAFFB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8B2DCF-33DC-405B-8D69-333A5FE6C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D196E-7140-437A-8E39-7D5DB5E1E4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B4DD9-9A71-43A0-A240-647F8BCF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4A673D-430D-4A1A-AD79-3B846285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EE9AD-A4DD-4A6B-808B-CD29CA6A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3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A2F61-B9AE-45D3-B06B-CD8F1D1D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079B9-5A75-4617-ABBD-FCDE13F5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3C273-717D-45B4-9714-AABDDF9FC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DD4B0E-0692-48E7-8A42-CE859CB2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6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D62576-68A4-4E4E-B6FA-20B4B9CDD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FBE92-82A2-49C2-A471-EFFAF430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6A59D-D847-4C48-9DEA-BDE5D110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0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A0C0-7F0F-4990-BB72-ADA166174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3B0A-FDCB-48E8-9BC5-D4796C017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7C72A-BDFD-414C-A390-9B46D597B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7D9FB-7823-4E27-B7C4-FAE6ED02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59C91-F001-41E7-8D2F-7CEE2B7B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88CBF-2953-48BB-82F4-DFA715B2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3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5645-6B1B-4A0C-90D5-0FFF045B3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1DAB11-059F-4D82-B72B-0819FD490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A5399-E10E-403B-9ADA-6F23CA0FF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70B8B-588F-4A1D-ACF8-3E05A56D3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6C4C0-18F2-4BE7-83E2-B0768255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38516-7E15-4DE2-918F-D221B0BB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4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0250F4-5727-4599-82C8-04FB5B7C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9C89F-F41A-4E3B-8A4C-2E77B1C09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F8989-F52B-413B-8A46-8482CEF16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55733-B3FB-46AB-BC1F-1F6E6BB3455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6BD0D-63D4-4F32-8BF5-DE095E8FD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9CC28-4024-4BCB-94E1-64F02CF86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BEFE5-F85A-4F9F-99C9-F29A22121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1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0886"/>
            <a:ext cx="9144000" cy="751114"/>
          </a:xfrm>
        </p:spPr>
        <p:txBody>
          <a:bodyPr>
            <a:normAutofit/>
          </a:bodyPr>
          <a:lstStyle/>
          <a:p>
            <a:r>
              <a:rPr lang="en-US" b="1" u="sng" dirty="0"/>
              <a:t>Decades Scrapbook 1990’s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0" y="3562350"/>
            <a:ext cx="9144000" cy="3124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Events/persons to complete today. </a:t>
            </a:r>
            <a:r>
              <a:rPr lang="en-US" b="1" u="sng"/>
              <a:t>12/13/23. </a:t>
            </a:r>
            <a:r>
              <a:rPr lang="en-US" b="1" u="sng" dirty="0"/>
              <a:t>Choose 2.</a:t>
            </a:r>
            <a:endParaRPr lang="en-US" dirty="0"/>
          </a:p>
          <a:p>
            <a:pPr marL="0" indent="0">
              <a:buNone/>
            </a:pPr>
            <a:r>
              <a:rPr lang="en-US" sz="4800" dirty="0"/>
              <a:t>NAFTA </a:t>
            </a:r>
          </a:p>
          <a:p>
            <a:pPr marL="0" indent="0">
              <a:buNone/>
            </a:pPr>
            <a:r>
              <a:rPr lang="en-US" sz="4800" dirty="0"/>
              <a:t>Nelson Mandela </a:t>
            </a:r>
          </a:p>
          <a:p>
            <a:pPr marL="0" indent="0">
              <a:buNone/>
            </a:pPr>
            <a:r>
              <a:rPr lang="en-US" sz="4800" dirty="0"/>
              <a:t>Persian Gulf War</a:t>
            </a:r>
          </a:p>
          <a:p>
            <a:pPr marL="0" indent="0">
              <a:buNone/>
            </a:pPr>
            <a:r>
              <a:rPr lang="en-US" sz="4800" dirty="0"/>
              <a:t>Rwandan genocide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endParaRPr lang="en-US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D08DBEB5-3962-4FD2-A90C-CBC6424A4B8A}"/>
              </a:ext>
            </a:extLst>
          </p:cNvPr>
          <p:cNvSpPr txBox="1">
            <a:spLocks/>
          </p:cNvSpPr>
          <p:nvPr/>
        </p:nvSpPr>
        <p:spPr>
          <a:xfrm>
            <a:off x="712519" y="685800"/>
            <a:ext cx="10913423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u="sng" dirty="0"/>
              <a:t>For each decade you have 4 ways to depict the events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1.) a poem (minimum of 15 lines) that reflects an event from the period.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2.) Original drawing by hand with an 10 sentence explanation representing an event from the period, drawing must be ½ page in size. (colored)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3.) Hand-drawn map depicting an event from the period with a key, map must be at least 1 full page in size. Please include color on the map.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4.)  Hand written description of the event/person 25 sentences minimum.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minimum.</a:t>
            </a:r>
          </a:p>
        </p:txBody>
      </p:sp>
    </p:spTree>
    <p:extLst>
      <p:ext uri="{BB962C8B-B14F-4D97-AF65-F5344CB8AC3E}">
        <p14:creationId xmlns:p14="http://schemas.microsoft.com/office/powerpoint/2010/main" val="405327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0886"/>
            <a:ext cx="9144000" cy="751114"/>
          </a:xfrm>
        </p:spPr>
        <p:txBody>
          <a:bodyPr>
            <a:normAutofit/>
          </a:bodyPr>
          <a:lstStyle/>
          <a:p>
            <a:r>
              <a:rPr lang="en-US" b="1" u="sng" dirty="0"/>
              <a:t>Decades Scrapbook 2000’s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47975" y="3646714"/>
            <a:ext cx="9144000" cy="32004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/>
              <a:t>Events/persons to complete today. 5/18/22.  Choose 2.</a:t>
            </a:r>
            <a:endParaRPr lang="en-US" dirty="0"/>
          </a:p>
          <a:p>
            <a:pPr lvl="0"/>
            <a:r>
              <a:rPr lang="en-US" sz="4800" dirty="0"/>
              <a:t>Al-Qaeda				Hurricane Katrina</a:t>
            </a:r>
          </a:p>
          <a:p>
            <a:pPr lvl="0"/>
            <a:r>
              <a:rPr lang="en-US" sz="4800" dirty="0"/>
              <a:t>9-11					Globalization</a:t>
            </a:r>
          </a:p>
          <a:p>
            <a:pPr lvl="0"/>
            <a:r>
              <a:rPr lang="en-US" sz="4800" dirty="0"/>
              <a:t>Taliban					Barack Obama</a:t>
            </a:r>
          </a:p>
          <a:p>
            <a:pPr lvl="0"/>
            <a:r>
              <a:rPr lang="en-US" sz="4800" dirty="0"/>
              <a:t>European Union			Coca-Cola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BD5519B3-5222-404B-A2AA-581F0AAF89D7}"/>
              </a:ext>
            </a:extLst>
          </p:cNvPr>
          <p:cNvSpPr txBox="1">
            <a:spLocks/>
          </p:cNvSpPr>
          <p:nvPr/>
        </p:nvSpPr>
        <p:spPr>
          <a:xfrm>
            <a:off x="712519" y="685800"/>
            <a:ext cx="10913423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u="sng"/>
              <a:t>For each decade you have 4 ways to depict the events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/>
              <a:t>1.) a poem (minimum of 20 lines) that reflects an event from the period.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/>
              <a:t>2.) Original drawing by hand with an 15 sentence explanation representing an event from the period, drawing must be ½ page in size. (colored)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/>
              <a:t>3.) Hand-drawn map depicting an event from the period with a key, map must be at least 1 full page in size. Please include color on the map.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/>
              <a:t>4.)  Hand written description of the event/person 20 sentences minimum.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/>
              <a:t>minimum.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150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278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Decades Scrapbook 1990’s</vt:lpstr>
      <vt:lpstr>Decades Scrapbook 2000’s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Decades Scrapbook 1990’s OR the 2000’s</dc:title>
  <dc:creator>Troy Connolly</dc:creator>
  <cp:lastModifiedBy>Troy Connolly</cp:lastModifiedBy>
  <cp:revision>5</cp:revision>
  <dcterms:created xsi:type="dcterms:W3CDTF">2021-11-26T20:58:30Z</dcterms:created>
  <dcterms:modified xsi:type="dcterms:W3CDTF">2023-12-08T16:46:18Z</dcterms:modified>
</cp:coreProperties>
</file>