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24"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412791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93685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4233485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28885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20982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201532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575827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3389016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3586780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103483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71968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288855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936850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4233485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2888556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2098255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201532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5758274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33890169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3586780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103483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7196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2098255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9368503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F81503-1651-4D4F-A928-9102F0D60A6D}" type="datetimeFigureOut">
              <a:rPr lang="en-US" smtClean="0"/>
              <a:t>1/25/2024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423348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20153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F81503-1651-4D4F-A928-9102F0D60A6D}"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57582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F81503-1651-4D4F-A928-9102F0D60A6D}"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338901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81503-1651-4D4F-A928-9102F0D60A6D}"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358678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110348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F81503-1651-4D4F-A928-9102F0D60A6D}"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2C2ED-0082-45DE-949F-754D27CF4983}" type="slidenum">
              <a:rPr lang="en-US" smtClean="0"/>
              <a:t>‹#›</a:t>
            </a:fld>
            <a:endParaRPr lang="en-US"/>
          </a:p>
        </p:txBody>
      </p:sp>
    </p:spTree>
    <p:extLst>
      <p:ext uri="{BB962C8B-B14F-4D97-AF65-F5344CB8AC3E}">
        <p14:creationId xmlns:p14="http://schemas.microsoft.com/office/powerpoint/2010/main" val="71968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81503-1651-4D4F-A928-9102F0D60A6D}" type="datetimeFigureOut">
              <a:rPr lang="en-US" smtClean="0"/>
              <a:t>1/25/2024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2C2ED-0082-45DE-949F-754D27CF4983}" type="slidenum">
              <a:rPr lang="en-US" smtClean="0"/>
              <a:t>‹#›</a:t>
            </a:fld>
            <a:endParaRPr lang="en-US"/>
          </a:p>
        </p:txBody>
      </p:sp>
    </p:spTree>
    <p:extLst>
      <p:ext uri="{BB962C8B-B14F-4D97-AF65-F5344CB8AC3E}">
        <p14:creationId xmlns:p14="http://schemas.microsoft.com/office/powerpoint/2010/main" val="3731834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373183457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a:solidFill>
                  <a:schemeClr val="tx1"/>
                </a:solidFill>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a:solidFill>
                  <a:schemeClr val="tx1"/>
                </a:solidFill>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a:solidFill>
                  <a:schemeClr val="tx1"/>
                </a:solidFill>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a:solidFill>
                  <a:schemeClr val="tx1"/>
                </a:solidFill>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a:solidFill>
                  <a:schemeClr val="tx1"/>
                </a:solidFill>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Percent Complete 100%</a:t>
            </a: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00:30</a:t>
            </a:r>
          </a:p>
        </p:txBody>
      </p:sp>
    </p:spTree>
    <p:extLst>
      <p:ext uri="{BB962C8B-B14F-4D97-AF65-F5344CB8AC3E}">
        <p14:creationId xmlns:p14="http://schemas.microsoft.com/office/powerpoint/2010/main" val="37318345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1162"/>
          </a:xfrm>
        </p:spPr>
        <p:txBody>
          <a:bodyPr>
            <a:normAutofit fontScale="90000"/>
          </a:bodyPr>
          <a:lstStyle/>
          <a:p>
            <a:r>
              <a:rPr lang="en-US" b="1" u="sng"/>
              <a:t>Ancient Greece- Choose </a:t>
            </a:r>
            <a:r>
              <a:rPr lang="en-US" b="1" u="sng" dirty="0"/>
              <a:t>1</a:t>
            </a:r>
          </a:p>
        </p:txBody>
      </p:sp>
      <p:sp>
        <p:nvSpPr>
          <p:cNvPr id="5" name="Content Placeholder 4"/>
          <p:cNvSpPr>
            <a:spLocks noGrp="1"/>
          </p:cNvSpPr>
          <p:nvPr>
            <p:ph idx="1"/>
          </p:nvPr>
        </p:nvSpPr>
        <p:spPr>
          <a:xfrm>
            <a:off x="0" y="685800"/>
            <a:ext cx="9144000" cy="6172200"/>
          </a:xfrm>
        </p:spPr>
        <p:txBody>
          <a:bodyPr>
            <a:normAutofit fontScale="85000" lnSpcReduction="20000"/>
          </a:bodyPr>
          <a:lstStyle/>
          <a:p>
            <a:r>
              <a:rPr lang="en-US" dirty="0"/>
              <a:t>Create a movie poster (in color) for one of the Ancient Greek Gods or Goddesses. Poster should depict what the God or Goddess is known for in Greek mythology. Include 10 sentences (two-paragraphs on the back) explaining your movie poster. </a:t>
            </a:r>
          </a:p>
          <a:p>
            <a:r>
              <a:rPr lang="en-US" dirty="0"/>
              <a:t>Write a 5-paragraph short essay about one of the following: Sparta, Ancient  Athens, or the Peloponnesian War. Essay should explain importance of each city or the causes/outcome of the war. </a:t>
            </a:r>
          </a:p>
          <a:p>
            <a:r>
              <a:rPr lang="en-US" dirty="0"/>
              <a:t>Make a mini collage(5 hand drawn pictures in color) of Ancient Greek or Ancient Roman accomplishments. For each picture, include a 3 sentences explaining each accomplishment.</a:t>
            </a:r>
          </a:p>
          <a:p>
            <a:r>
              <a:rPr lang="en-US" dirty="0"/>
              <a:t>Create 25 multiple choice test questions on Ancient Greece and Ancient Rome. Must include 4 multiple choice options for each question and an answer key.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52067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147</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Office Theme</vt:lpstr>
      <vt:lpstr>iRespondGraphMaster</vt:lpstr>
      <vt:lpstr>iRespondQuestionMaster</vt:lpstr>
      <vt:lpstr>Ancient Greece- Choose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1</dc:title>
  <dc:creator>Richard Horton</dc:creator>
  <cp:lastModifiedBy>Troy Connolly</cp:lastModifiedBy>
  <cp:revision>13</cp:revision>
  <dcterms:created xsi:type="dcterms:W3CDTF">2014-08-25T01:52:41Z</dcterms:created>
  <dcterms:modified xsi:type="dcterms:W3CDTF">2024-01-25T13:18:12Z</dcterms:modified>
</cp:coreProperties>
</file>