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7F29-3D06-4AF2-9BDD-511FC1B1A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059DC-1D9C-4985-AF4E-AFE9534D5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0E72E-1866-4F05-A6F3-80E16AFD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6D896-E4E0-461B-B234-91F963AC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2787-8585-4774-B995-0C71941B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137B-C5F3-4835-AB7D-5AC90974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797C3-21B5-47A8-9F16-491D9A494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703D-40B5-4D80-AB37-05272BE2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65173-A5EC-4508-B463-E12598938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AD6F4-35C5-43DC-9235-57293C47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3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880B2-76D3-4256-BB9B-27B88BC28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081DD-900C-43D9-96E8-55A843C93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AC64-4B32-4E36-959E-E270371D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F84AE-050F-433C-896A-20100910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131AA-0109-49C1-8E35-0E9D3BAD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2940-50DF-4C29-82FC-C5B3896D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3CFA8-E25C-48FD-BD4A-E64ABF6DC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DDC97-8C85-429F-827E-35207855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213F0-50DD-48E6-9ED1-5CD1B98A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C310F-71EE-475B-A3DC-34A27BA2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2E92-081A-4A80-AB83-119D73AE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191DB-CA94-4E69-87E1-012DFC983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682A3-BDE3-4E12-AC91-B58540C9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CE7F8-E485-4EF0-80C2-926EB3BF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98B9-405D-4F15-B152-1C77C779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1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AC7D-3477-4362-8DBA-BACE100E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C433A-0334-4AB6-9340-6721A4BBD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8D10A-4F89-480B-A60C-6E5B844F1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A96A9-FDAE-4ED5-91CD-2497CD5E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3B041-A5EA-43A2-95CE-A8907B59A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106C4-EF02-4C92-85A6-201E9183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6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0EC3-2272-4C20-9F24-AA55D89C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3DDF3-F3A7-480C-BF02-9F37FC87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A9BA6-9BEC-43D4-9B96-433F0DE7C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56B92-DCF5-429E-BF16-CC7BE1596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26833-6ADB-4901-9926-686E808E9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D7DA0-8230-4837-9C74-1BED1938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EDC81-C063-4525-B5B8-C1DFC1BF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9D499-2256-4F50-B4D9-77C0C6E9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8792-1A8A-47CD-8662-DCC88B89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75B91-D4D6-491F-8E3A-166544F6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BAAA0-6A5B-48F2-B9F7-0E3443C6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426FF-03A0-4992-9B93-3EA55D6F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C0A674-BE77-4D87-B0BC-DED00BE8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90FDF-FE18-434A-9C9C-9BBF864A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03427-4B9F-44A5-AA3A-9A0839C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8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8008-55C6-4475-99FE-AB63A740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74B49-66D0-4B6D-A955-CC2EE2424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022B6-5B61-4838-A7D7-1A2EA725C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DD64A-9606-4724-9AD2-79BD45B9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B245E-9E34-4E4A-98E2-2FCBDB74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507F8-8B9E-4F14-9911-33B30CC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8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7CF6-7884-4E51-B5A7-14319791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1E997-9324-4217-ACC3-6A5432693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5148F-0E91-41B1-9F77-6E638210C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FF2BE-D795-4C1E-82B0-E172800E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BAB7D-BBFA-41D6-A852-B1244594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CDB16-920D-43D6-85A4-CDC196BC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9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99E315-FB0D-4D0B-94B8-C76DDE9C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469E1-7359-46E1-B8F2-9F18EDA5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EA00D-82F6-4C74-A811-E3F55D7A7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BCD4-E435-4EA2-926D-4D629B3510F6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D8501-1253-4B00-B527-065BC44BA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54FE8-6940-402A-A620-00CCDCD98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20A1-833B-42BC-8DA1-04C74B3F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886"/>
            <a:ext cx="9144000" cy="751114"/>
          </a:xfrm>
        </p:spPr>
        <p:txBody>
          <a:bodyPr>
            <a:normAutofit/>
          </a:bodyPr>
          <a:lstStyle/>
          <a:p>
            <a:r>
              <a:rPr lang="en-US" b="1" u="sng" dirty="0"/>
              <a:t>Decades Scrapbook 1970’s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0" y="4142508"/>
            <a:ext cx="91440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Events/persons to complete today. 5/15/23. Choose 2.</a:t>
            </a:r>
            <a:endParaRPr lang="en-US" dirty="0"/>
          </a:p>
          <a:p>
            <a:pPr marL="0" indent="0">
              <a:buNone/>
            </a:pPr>
            <a:r>
              <a:rPr lang="en-US" sz="3600" dirty="0"/>
              <a:t>Cultural Revolution		-Green Movement</a:t>
            </a:r>
          </a:p>
          <a:p>
            <a:pPr marL="0" indent="0">
              <a:buNone/>
            </a:pPr>
            <a:r>
              <a:rPr lang="en-US" sz="3600" dirty="0"/>
              <a:t>Iranian Hostage Crisis	-Watergate Scandal</a:t>
            </a:r>
          </a:p>
          <a:p>
            <a:pPr marL="0" indent="0">
              <a:buNone/>
            </a:pPr>
            <a:r>
              <a:rPr lang="en-US" sz="3600" dirty="0"/>
              <a:t>Kent State Shootings 	-OPEC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2519" y="685800"/>
            <a:ext cx="10913423" cy="312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/>
              <a:t>For each decade you have 4 ways to depict the events</a:t>
            </a:r>
          </a:p>
          <a:p>
            <a:pPr marL="0" indent="0">
              <a:buNone/>
            </a:pPr>
            <a:r>
              <a:rPr lang="en-US" sz="2400" dirty="0"/>
              <a:t>1.) a poem (minimum of 15 lines) that reflects an event from the period.</a:t>
            </a:r>
          </a:p>
          <a:p>
            <a:pPr marL="0" indent="0">
              <a:buNone/>
            </a:pPr>
            <a:r>
              <a:rPr lang="en-US" sz="2400" dirty="0"/>
              <a:t>2.) Original drawing by hand with an 10 sentence explanation representing an event from the period, drawing must be ½ page in size. (colored)</a:t>
            </a:r>
          </a:p>
          <a:p>
            <a:pPr marL="0" indent="0">
              <a:buNone/>
            </a:pPr>
            <a:r>
              <a:rPr lang="en-US" sz="2400" dirty="0"/>
              <a:t>3.) Hand-drawn map depicting an event from the period with a key, map must be at least 1 full page in size. Please include color on the map. </a:t>
            </a:r>
          </a:p>
          <a:p>
            <a:pPr marL="0" indent="0">
              <a:buNone/>
            </a:pPr>
            <a:r>
              <a:rPr lang="en-US" sz="2400" dirty="0"/>
              <a:t>4.)  Hand written description of the event/person 25 sentences minimum.</a:t>
            </a:r>
          </a:p>
          <a:p>
            <a:pPr marL="0" indent="0">
              <a:buNone/>
            </a:pPr>
            <a:r>
              <a:rPr lang="en-US" sz="2400" dirty="0"/>
              <a:t>minimum.</a:t>
            </a:r>
          </a:p>
        </p:txBody>
      </p:sp>
    </p:spTree>
    <p:extLst>
      <p:ext uri="{BB962C8B-B14F-4D97-AF65-F5344CB8AC3E}">
        <p14:creationId xmlns:p14="http://schemas.microsoft.com/office/powerpoint/2010/main" val="373448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886"/>
            <a:ext cx="9144000" cy="751114"/>
          </a:xfrm>
        </p:spPr>
        <p:txBody>
          <a:bodyPr>
            <a:normAutofit/>
          </a:bodyPr>
          <a:lstStyle/>
          <a:p>
            <a:r>
              <a:rPr lang="en-US" b="1" u="sng" dirty="0"/>
              <a:t>Decades Scrapbook 1980’s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02080" y="3913909"/>
            <a:ext cx="9144000" cy="3124200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u="sng" dirty="0"/>
              <a:t>Events/persons to complete today. 5/16/23. Choose 2.</a:t>
            </a:r>
            <a:endParaRPr lang="en-US" sz="4500" dirty="0"/>
          </a:p>
          <a:p>
            <a:r>
              <a:rPr lang="en-US" sz="4800" dirty="0"/>
              <a:t>Iran-Iraq War  </a:t>
            </a:r>
          </a:p>
          <a:p>
            <a:r>
              <a:rPr lang="en-US" sz="4800" dirty="0"/>
              <a:t>Ronald Reagan(</a:t>
            </a:r>
            <a:r>
              <a:rPr lang="en-US" sz="4800" dirty="0" err="1"/>
              <a:t>reaganomics</a:t>
            </a:r>
            <a:r>
              <a:rPr lang="en-US" sz="4800" dirty="0"/>
              <a:t>)</a:t>
            </a:r>
          </a:p>
          <a:p>
            <a:pPr lvl="0"/>
            <a:r>
              <a:rPr lang="en-US" sz="4800" dirty="0"/>
              <a:t>Tiananmen Square Massacre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Soviets in Afghanistan  </a:t>
            </a:r>
          </a:p>
          <a:p>
            <a:pPr lvl="0"/>
            <a:r>
              <a:rPr lang="en-US" sz="4800" dirty="0"/>
              <a:t>Mikhail Gorbachev </a:t>
            </a:r>
          </a:p>
          <a:p>
            <a:pPr lvl="0"/>
            <a:r>
              <a:rPr lang="en-US" sz="4800" dirty="0"/>
              <a:t>Chernobyl  </a:t>
            </a:r>
          </a:p>
          <a:p>
            <a:pPr lvl="0"/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1257" y="685800"/>
            <a:ext cx="11625943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/>
              <a:t>For each decade you have 4 ways to depict the events</a:t>
            </a:r>
          </a:p>
          <a:p>
            <a:pPr marL="0" indent="0">
              <a:buNone/>
            </a:pPr>
            <a:r>
              <a:rPr lang="en-US" sz="2400" dirty="0"/>
              <a:t>1.) a poem (minimum of 15 lines) that reflects an event from the period.</a:t>
            </a:r>
          </a:p>
          <a:p>
            <a:pPr marL="0" indent="0">
              <a:buNone/>
            </a:pPr>
            <a:r>
              <a:rPr lang="en-US" sz="2400" dirty="0"/>
              <a:t>2.) Original drawing by hand with an 10 sentence explanation representing an event from the period, drawing must be ½ page in size. (colored)</a:t>
            </a:r>
          </a:p>
          <a:p>
            <a:pPr marL="0" indent="0">
              <a:buNone/>
            </a:pPr>
            <a:r>
              <a:rPr lang="en-US" sz="2400" dirty="0"/>
              <a:t>3.) Hand-drawn map depicting an event from the period with a key, map must be at least 1 full page in size. Please include color on the map. </a:t>
            </a:r>
          </a:p>
          <a:p>
            <a:pPr marL="0" indent="0">
              <a:buNone/>
            </a:pPr>
            <a:r>
              <a:rPr lang="en-US" sz="2400" dirty="0"/>
              <a:t>4.)  Hand written description of the event/</a:t>
            </a:r>
            <a:r>
              <a:rPr lang="en-US" sz="2400"/>
              <a:t>person 25 </a:t>
            </a:r>
            <a:r>
              <a:rPr lang="en-US" sz="2400" dirty="0"/>
              <a:t>sentences minimum.</a:t>
            </a:r>
          </a:p>
        </p:txBody>
      </p:sp>
    </p:spTree>
    <p:extLst>
      <p:ext uri="{BB962C8B-B14F-4D97-AF65-F5344CB8AC3E}">
        <p14:creationId xmlns:p14="http://schemas.microsoft.com/office/powerpoint/2010/main" val="245650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276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Decades Scrapbook 1970’s</vt:lpstr>
      <vt:lpstr>Decades Scrapbook 1980’s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Decades Scrapbook 1970’s OR the 1980’s</dc:title>
  <dc:creator>Troy Connolly</dc:creator>
  <cp:lastModifiedBy>Troy Connolly</cp:lastModifiedBy>
  <cp:revision>8</cp:revision>
  <dcterms:created xsi:type="dcterms:W3CDTF">2021-11-26T20:56:47Z</dcterms:created>
  <dcterms:modified xsi:type="dcterms:W3CDTF">2023-12-08T16:12:59Z</dcterms:modified>
</cp:coreProperties>
</file>