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6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3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28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09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5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4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8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80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6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30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9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09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38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2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09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5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43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81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807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62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309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9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53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38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2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8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3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9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988C-A539-44E1-BB2A-95FB540429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79BB-8268-4024-A995-8B30B8AB0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8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418598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598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Greece and Rome Map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spraguehs.com/staff/nickel_philip/WHUM/ExamReviews/Europ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4" t="41152" r="30157" b="6217"/>
          <a:stretch/>
        </p:blipFill>
        <p:spPr bwMode="auto">
          <a:xfrm>
            <a:off x="0" y="609600"/>
            <a:ext cx="9144000" cy="624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99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B962F-9DE5-416C-A752-9348E8C18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953000"/>
            <a:ext cx="6705600" cy="152400"/>
          </a:xfrm>
        </p:spPr>
        <p:txBody>
          <a:bodyPr>
            <a:normAutofit fontScale="90000"/>
          </a:bodyPr>
          <a:lstStyle/>
          <a:p>
            <a:r>
              <a:rPr lang="en-US" sz="1400" b="1" dirty="0"/>
              <a:t>Map Instructions: Label the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0F1B2-0C2F-45C3-938D-31842B7C7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401763"/>
          </a:xfrm>
        </p:spPr>
        <p:txBody>
          <a:bodyPr numCol="3">
            <a:normAutofit fontScale="85000" lnSpcReduction="20000"/>
          </a:bodyPr>
          <a:lstStyle/>
          <a:p>
            <a:r>
              <a:rPr lang="en-US" sz="1100" b="1" dirty="0"/>
              <a:t>Macedonia</a:t>
            </a:r>
          </a:p>
          <a:p>
            <a:r>
              <a:rPr lang="en-US" sz="1100" b="1" dirty="0"/>
              <a:t>Peloponnesus</a:t>
            </a:r>
          </a:p>
          <a:p>
            <a:r>
              <a:rPr lang="en-US" sz="1100" b="1" dirty="0"/>
              <a:t>Rhodes</a:t>
            </a:r>
          </a:p>
          <a:p>
            <a:r>
              <a:rPr lang="en-US" sz="1100" b="1" dirty="0"/>
              <a:t>Mediterranean Sea</a:t>
            </a:r>
          </a:p>
          <a:p>
            <a:r>
              <a:rPr lang="en-US" sz="1100" b="1" dirty="0"/>
              <a:t>Thrace</a:t>
            </a:r>
          </a:p>
          <a:p>
            <a:r>
              <a:rPr lang="en-US" sz="1100" b="1" dirty="0"/>
              <a:t>Attica</a:t>
            </a:r>
          </a:p>
          <a:p>
            <a:r>
              <a:rPr lang="en-US" sz="1100" b="1" dirty="0"/>
              <a:t>Aegean</a:t>
            </a:r>
          </a:p>
          <a:p>
            <a:r>
              <a:rPr lang="en-US" sz="1100" b="1" dirty="0"/>
              <a:t>Crete</a:t>
            </a:r>
          </a:p>
          <a:p>
            <a:r>
              <a:rPr lang="en-US" sz="1100" b="1" dirty="0"/>
              <a:t>Athens</a:t>
            </a:r>
          </a:p>
          <a:p>
            <a:r>
              <a:rPr lang="en-US" sz="1100" b="1" dirty="0"/>
              <a:t>Sparta</a:t>
            </a:r>
          </a:p>
          <a:p>
            <a:r>
              <a:rPr lang="en-US" sz="1100" b="1" dirty="0"/>
              <a:t>Mt. Olympus</a:t>
            </a:r>
          </a:p>
          <a:p>
            <a:r>
              <a:rPr lang="en-US" sz="1100" b="1" dirty="0"/>
              <a:t>Rome</a:t>
            </a:r>
          </a:p>
          <a:p>
            <a:r>
              <a:rPr lang="en-US" sz="1100" b="1" dirty="0"/>
              <a:t>Sicily</a:t>
            </a:r>
          </a:p>
          <a:p>
            <a:r>
              <a:rPr lang="en-US" sz="1100" b="1" dirty="0"/>
              <a:t>Corsica</a:t>
            </a:r>
          </a:p>
          <a:p>
            <a:r>
              <a:rPr lang="en-US" sz="1100" b="1" dirty="0"/>
              <a:t>Italy</a:t>
            </a:r>
          </a:p>
          <a:p>
            <a:r>
              <a:rPr lang="en-US" sz="1100" b="1" dirty="0"/>
              <a:t>Sardinia</a:t>
            </a:r>
          </a:p>
          <a:p>
            <a:r>
              <a:rPr lang="en-US" sz="1100" b="1" dirty="0"/>
              <a:t>Tiber River</a:t>
            </a:r>
          </a:p>
          <a:p>
            <a:r>
              <a:rPr lang="en-US" sz="1100" b="1" dirty="0"/>
              <a:t>Carthage</a:t>
            </a:r>
          </a:p>
          <a:p>
            <a:r>
              <a:rPr lang="en-US" sz="1100" b="1" dirty="0"/>
              <a:t>Adriatic Sea</a:t>
            </a:r>
          </a:p>
          <a:p>
            <a:r>
              <a:rPr lang="en-US" sz="1100" b="1" dirty="0"/>
              <a:t>A) Color in the Greek Homeland in 750 BCE</a:t>
            </a:r>
          </a:p>
          <a:p>
            <a:r>
              <a:rPr lang="en-US" sz="1100" b="1" dirty="0"/>
              <a:t>B) Color in the Rome Republic 265 BCE</a:t>
            </a:r>
          </a:p>
          <a:p>
            <a:r>
              <a:rPr lang="en-US" sz="1100" b="1" dirty="0"/>
              <a:t>C) Use a star to label Athens and Sparta and Rome</a:t>
            </a:r>
          </a:p>
          <a:p>
            <a:r>
              <a:rPr lang="en-US" sz="1100" b="1" dirty="0"/>
              <a:t>D) </a:t>
            </a:r>
            <a:r>
              <a:rPr lang="en-US" sz="1100" b="1" u="sng" dirty="0"/>
              <a:t>Make a Key in the box on the map</a:t>
            </a:r>
            <a:endParaRPr lang="en-US" sz="1100" b="1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13FC20-4476-495D-8F55-54FD7A4C0700}"/>
              </a:ext>
            </a:extLst>
          </p:cNvPr>
          <p:cNvSpPr txBox="1"/>
          <p:nvPr/>
        </p:nvSpPr>
        <p:spPr>
          <a:xfrm>
            <a:off x="228600" y="609600"/>
            <a:ext cx="8839200" cy="42672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100" b="1" dirty="0"/>
              <a:t>Ancient Rome 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/>
              <a:t>		</a:t>
            </a:r>
          </a:p>
          <a:p>
            <a:r>
              <a:rPr lang="en-US" sz="1100" b="1" dirty="0"/>
              <a:t>	</a:t>
            </a:r>
          </a:p>
          <a:p>
            <a:pPr marL="342900" indent="-342900">
              <a:buAutoNum type="arabicPeriod" startAt="2"/>
            </a:pPr>
            <a:r>
              <a:rPr lang="en-US" sz="1100" b="1" dirty="0"/>
              <a:t>Polis	</a:t>
            </a:r>
          </a:p>
          <a:p>
            <a:endParaRPr lang="en-US" sz="1100" b="1" dirty="0"/>
          </a:p>
          <a:p>
            <a:endParaRPr lang="en-US" sz="1100" b="1" dirty="0"/>
          </a:p>
          <a:p>
            <a:r>
              <a:rPr lang="en-US" sz="1100" b="1" dirty="0"/>
              <a:t>			</a:t>
            </a:r>
          </a:p>
          <a:p>
            <a:pPr marL="342900" indent="-342900">
              <a:buAutoNum type="arabicPeriod" startAt="3"/>
            </a:pPr>
            <a:r>
              <a:rPr lang="en-US" sz="1100" b="1" dirty="0"/>
              <a:t>Republic</a:t>
            </a:r>
          </a:p>
          <a:p>
            <a:endParaRPr lang="en-US" sz="1100" b="1" dirty="0"/>
          </a:p>
          <a:p>
            <a:r>
              <a:rPr lang="en-US" sz="1100" b="1" dirty="0"/>
              <a:t>		</a:t>
            </a:r>
          </a:p>
          <a:p>
            <a:r>
              <a:rPr lang="en-US" sz="1100" b="1" dirty="0"/>
              <a:t>	</a:t>
            </a:r>
          </a:p>
          <a:p>
            <a:pPr marL="342900" indent="-342900">
              <a:buAutoNum type="arabicPeriod" startAt="4"/>
            </a:pPr>
            <a:r>
              <a:rPr lang="en-US" sz="1100" b="1" dirty="0"/>
              <a:t>Socrates</a:t>
            </a:r>
          </a:p>
          <a:p>
            <a:pPr marL="342900" indent="-342900">
              <a:buAutoNum type="arabicPeriod" startAt="4"/>
            </a:pPr>
            <a:endParaRPr lang="en-US" sz="1100" b="1" dirty="0"/>
          </a:p>
          <a:p>
            <a:endParaRPr lang="en-US" sz="1100" b="1" dirty="0"/>
          </a:p>
          <a:p>
            <a:r>
              <a:rPr lang="en-US" sz="1100" b="1" dirty="0"/>
              <a:t>			</a:t>
            </a:r>
          </a:p>
          <a:p>
            <a:pPr marL="342900" indent="-342900">
              <a:buAutoNum type="arabicPeriod" startAt="5"/>
            </a:pPr>
            <a:r>
              <a:rPr lang="en-US" sz="1100" b="1" dirty="0"/>
              <a:t>Aristotle</a:t>
            </a:r>
          </a:p>
          <a:p>
            <a:pPr marL="342900" indent="-342900">
              <a:buAutoNum type="arabicPeriod" startAt="5"/>
            </a:pPr>
            <a:endParaRPr lang="en-US" sz="1100" b="1" dirty="0"/>
          </a:p>
          <a:p>
            <a:r>
              <a:rPr lang="en-US" sz="1100" b="1" dirty="0"/>
              <a:t>		</a:t>
            </a:r>
          </a:p>
          <a:p>
            <a:r>
              <a:rPr lang="en-US" sz="1100" b="1" dirty="0"/>
              <a:t>	</a:t>
            </a:r>
          </a:p>
          <a:p>
            <a:pPr marL="228600" indent="-228600">
              <a:buAutoNum type="arabicPeriod" startAt="6"/>
            </a:pPr>
            <a:r>
              <a:rPr lang="en-US" sz="1100" b="1" dirty="0"/>
              <a:t>Julius Caesar </a:t>
            </a:r>
          </a:p>
          <a:p>
            <a:pPr marL="228600" indent="-228600">
              <a:buAutoNum type="arabicPeriod" startAt="6"/>
            </a:pPr>
            <a:endParaRPr lang="en-US" sz="1100" b="1" dirty="0"/>
          </a:p>
          <a:p>
            <a:endParaRPr lang="en-US" sz="1100" b="1" dirty="0"/>
          </a:p>
          <a:p>
            <a:r>
              <a:rPr lang="en-US" sz="1100" b="1" dirty="0"/>
              <a:t>7. Hellenistic Culture</a:t>
            </a:r>
          </a:p>
          <a:p>
            <a:r>
              <a:rPr lang="en-US" sz="1100" b="1" dirty="0"/>
              <a:t>8. Ancient Greece</a:t>
            </a:r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r>
              <a:rPr lang="en-US" sz="1100" b="1" dirty="0"/>
              <a:t>9. Athens</a:t>
            </a:r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r>
              <a:rPr lang="en-US" sz="1100" b="1" dirty="0"/>
              <a:t>10. Sparta</a:t>
            </a:r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r>
              <a:rPr lang="en-US" sz="1100" b="1" dirty="0"/>
              <a:t>11. Plato</a:t>
            </a:r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r>
              <a:rPr lang="en-US" sz="1100" b="1" dirty="0"/>
              <a:t>12. Alexander the Great</a:t>
            </a:r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r>
              <a:rPr lang="en-US" sz="1100" b="1" dirty="0"/>
              <a:t>13. Augustus Caesar</a:t>
            </a:r>
          </a:p>
          <a:p>
            <a:endParaRPr lang="en-US" sz="1100" b="1" dirty="0"/>
          </a:p>
          <a:p>
            <a:endParaRPr lang="en-US" sz="1100" b="1" dirty="0"/>
          </a:p>
          <a:p>
            <a:r>
              <a:rPr lang="en-US" sz="1100" b="1" dirty="0"/>
              <a:t>14. Christianity	</a:t>
            </a:r>
            <a:r>
              <a:rPr lang="en-US" b="1" dirty="0"/>
              <a:t>	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E855A8-D91A-4C0B-A774-C2AB912224E9}"/>
              </a:ext>
            </a:extLst>
          </p:cNvPr>
          <p:cNvSpPr txBox="1"/>
          <p:nvPr/>
        </p:nvSpPr>
        <p:spPr>
          <a:xfrm>
            <a:off x="457200" y="228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 2 Vocabulary				Name:_________________________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8923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B962F-9DE5-416C-A752-9348E8C18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62000"/>
            <a:ext cx="6705600" cy="152400"/>
          </a:xfrm>
        </p:spPr>
        <p:txBody>
          <a:bodyPr>
            <a:noAutofit/>
          </a:bodyPr>
          <a:lstStyle/>
          <a:p>
            <a:r>
              <a:rPr lang="en-US" sz="2000" b="1" dirty="0"/>
              <a:t>Map Instructions: Label the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0F1B2-0C2F-45C3-938D-31842B7C7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181600"/>
          </a:xfrm>
        </p:spPr>
        <p:txBody>
          <a:bodyPr numCol="2">
            <a:normAutofit/>
          </a:bodyPr>
          <a:lstStyle/>
          <a:p>
            <a:r>
              <a:rPr lang="en-US" sz="2000" b="1" dirty="0"/>
              <a:t>Macedonia</a:t>
            </a:r>
          </a:p>
          <a:p>
            <a:r>
              <a:rPr lang="en-US" sz="2000" b="1" dirty="0"/>
              <a:t>Peloponnesus</a:t>
            </a:r>
          </a:p>
          <a:p>
            <a:r>
              <a:rPr lang="en-US" sz="2000" b="1" dirty="0"/>
              <a:t>Rhodes</a:t>
            </a:r>
          </a:p>
          <a:p>
            <a:r>
              <a:rPr lang="en-US" sz="2000" b="1" dirty="0"/>
              <a:t>Mediterranean Sea</a:t>
            </a:r>
          </a:p>
          <a:p>
            <a:r>
              <a:rPr lang="en-US" sz="2000" b="1" dirty="0"/>
              <a:t>Thrace</a:t>
            </a:r>
          </a:p>
          <a:p>
            <a:r>
              <a:rPr lang="en-US" sz="2000" b="1" dirty="0"/>
              <a:t>Attica</a:t>
            </a:r>
          </a:p>
          <a:p>
            <a:r>
              <a:rPr lang="en-US" sz="2000" b="1" dirty="0"/>
              <a:t>Aegean</a:t>
            </a:r>
          </a:p>
          <a:p>
            <a:r>
              <a:rPr lang="en-US" sz="2000" b="1" dirty="0"/>
              <a:t>Crete</a:t>
            </a:r>
          </a:p>
          <a:p>
            <a:r>
              <a:rPr lang="en-US" sz="2000" b="1" dirty="0"/>
              <a:t>Athens</a:t>
            </a:r>
          </a:p>
          <a:p>
            <a:r>
              <a:rPr lang="en-US" sz="2000" b="1" dirty="0"/>
              <a:t>Sparta</a:t>
            </a:r>
          </a:p>
          <a:p>
            <a:r>
              <a:rPr lang="en-US" sz="2000" b="1" dirty="0"/>
              <a:t>Mt. Olympus</a:t>
            </a:r>
          </a:p>
          <a:p>
            <a:r>
              <a:rPr lang="en-US" sz="2000" b="1" dirty="0"/>
              <a:t>Rome</a:t>
            </a:r>
          </a:p>
          <a:p>
            <a:r>
              <a:rPr lang="en-US" sz="2000" b="1" dirty="0"/>
              <a:t>Sicily</a:t>
            </a:r>
          </a:p>
          <a:p>
            <a:r>
              <a:rPr lang="en-US" sz="2000" b="1" dirty="0"/>
              <a:t>Corsica</a:t>
            </a:r>
          </a:p>
          <a:p>
            <a:r>
              <a:rPr lang="en-US" sz="2000" b="1" dirty="0"/>
              <a:t>Italy</a:t>
            </a:r>
          </a:p>
          <a:p>
            <a:r>
              <a:rPr lang="en-US" sz="2000" b="1" dirty="0"/>
              <a:t>Sardinia</a:t>
            </a:r>
          </a:p>
          <a:p>
            <a:r>
              <a:rPr lang="en-US" sz="2000" b="1" dirty="0"/>
              <a:t>Tiber River</a:t>
            </a:r>
          </a:p>
          <a:p>
            <a:r>
              <a:rPr lang="en-US" sz="2000" b="1" dirty="0"/>
              <a:t>Carthage</a:t>
            </a:r>
          </a:p>
          <a:p>
            <a:r>
              <a:rPr lang="en-US" sz="2000" b="1" dirty="0"/>
              <a:t>Adriatic Sea</a:t>
            </a:r>
          </a:p>
          <a:p>
            <a:r>
              <a:rPr lang="en-US" sz="2000" b="1" dirty="0"/>
              <a:t>A) Color in the Greek Homeland in 750 BCE</a:t>
            </a:r>
          </a:p>
          <a:p>
            <a:r>
              <a:rPr lang="en-US" sz="2000" b="1" dirty="0"/>
              <a:t>B) Color in the Rome Republic 265 BCE</a:t>
            </a:r>
          </a:p>
          <a:p>
            <a:r>
              <a:rPr lang="en-US" sz="2000" b="1" dirty="0"/>
              <a:t>C) Use a star to label Athens and Sparta and Rome</a:t>
            </a:r>
          </a:p>
          <a:p>
            <a:r>
              <a:rPr lang="en-US" sz="2000" b="1" dirty="0"/>
              <a:t>D) </a:t>
            </a:r>
            <a:r>
              <a:rPr lang="en-US" sz="2000" b="1" u="sng" dirty="0"/>
              <a:t>Make a Key in the box on the map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E855A8-D91A-4C0B-A774-C2AB912224E9}"/>
              </a:ext>
            </a:extLst>
          </p:cNvPr>
          <p:cNvSpPr txBox="1"/>
          <p:nvPr/>
        </p:nvSpPr>
        <p:spPr>
          <a:xfrm>
            <a:off x="457200" y="228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 2 Map				Name:_________________________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8429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221</Words>
  <Application>Microsoft Office PowerPoint</Application>
  <PresentationFormat>On-screen Show (4:3)</PresentationFormat>
  <Paragraphs>99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Office Theme</vt:lpstr>
      <vt:lpstr>iRespondQuestionMaster</vt:lpstr>
      <vt:lpstr>iRespondGraphMaster</vt:lpstr>
      <vt:lpstr>Greece and Rome Map</vt:lpstr>
      <vt:lpstr>Map Instructions: Label the following</vt:lpstr>
      <vt:lpstr>Map Instructions: Label the following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Greece and Rome Map</dc:title>
  <dc:creator>Richard Horton</dc:creator>
  <cp:lastModifiedBy>Troy Connolly</cp:lastModifiedBy>
  <cp:revision>8</cp:revision>
  <cp:lastPrinted>2021-08-23T12:21:44Z</cp:lastPrinted>
  <dcterms:created xsi:type="dcterms:W3CDTF">2013-09-02T19:08:01Z</dcterms:created>
  <dcterms:modified xsi:type="dcterms:W3CDTF">2021-08-23T12:39:20Z</dcterms:modified>
</cp:coreProperties>
</file>