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56" r:id="rId4"/>
    <p:sldId id="257" r:id="rId5"/>
    <p:sldId id="259" r:id="rId6"/>
    <p:sldId id="258" r:id="rId7"/>
    <p:sldId id="265" r:id="rId8"/>
    <p:sldId id="261" r:id="rId9"/>
    <p:sldId id="266" r:id="rId10"/>
    <p:sldId id="269" r:id="rId11"/>
    <p:sldId id="271" r:id="rId12"/>
    <p:sldId id="272" r:id="rId13"/>
    <p:sldId id="273" r:id="rId14"/>
    <p:sldId id="274" r:id="rId15"/>
    <p:sldId id="276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2783A-A718-49AF-8DAD-9EAD2A724857}" type="doc">
      <dgm:prSet loTypeId="urn:microsoft.com/office/officeart/2005/8/layout/radial4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311292D-2615-4559-A98E-0C7BC1685FA9}">
      <dgm:prSet phldrT="[Text]"/>
      <dgm:spPr/>
      <dgm:t>
        <a:bodyPr/>
        <a:lstStyle/>
        <a:p>
          <a:r>
            <a:rPr lang="en-US" dirty="0"/>
            <a:t>Sumer</a:t>
          </a:r>
        </a:p>
      </dgm:t>
    </dgm:pt>
    <dgm:pt modelId="{0428601D-6A62-4771-B3EA-EB7C42E7FFD8}" type="parTrans" cxnId="{E0965FB9-42F2-48DB-B4F7-3ADA9B31F46D}">
      <dgm:prSet/>
      <dgm:spPr/>
      <dgm:t>
        <a:bodyPr/>
        <a:lstStyle/>
        <a:p>
          <a:endParaRPr lang="en-US"/>
        </a:p>
      </dgm:t>
    </dgm:pt>
    <dgm:pt modelId="{3339C8B5-FEC0-45DE-8442-28C06C92132F}" type="sibTrans" cxnId="{E0965FB9-42F2-48DB-B4F7-3ADA9B31F46D}">
      <dgm:prSet/>
      <dgm:spPr/>
      <dgm:t>
        <a:bodyPr/>
        <a:lstStyle/>
        <a:p>
          <a:endParaRPr lang="en-US"/>
        </a:p>
      </dgm:t>
    </dgm:pt>
    <dgm:pt modelId="{20D9E3BE-F3E4-4735-8642-6E009968DD48}">
      <dgm:prSet phldrT="[Text]"/>
      <dgm:spPr/>
      <dgm:t>
        <a:bodyPr/>
        <a:lstStyle/>
        <a:p>
          <a:r>
            <a:rPr lang="en-US" b="1" u="sng" dirty="0"/>
            <a:t>Specialized Workers</a:t>
          </a:r>
          <a:r>
            <a:rPr lang="en-US" dirty="0"/>
            <a:t>: </a:t>
          </a:r>
        </a:p>
        <a:p>
          <a:r>
            <a:rPr lang="en-US" dirty="0"/>
            <a:t>soldiers, merchants, teachers, priests, etc.</a:t>
          </a:r>
        </a:p>
      </dgm:t>
    </dgm:pt>
    <dgm:pt modelId="{2635E309-2DF9-4BB8-A03C-F4D9DB97AE24}" type="parTrans" cxnId="{210CDDE0-E12A-4AD6-B241-DBDCC6638194}">
      <dgm:prSet/>
      <dgm:spPr/>
      <dgm:t>
        <a:bodyPr/>
        <a:lstStyle/>
        <a:p>
          <a:endParaRPr lang="en-US"/>
        </a:p>
      </dgm:t>
    </dgm:pt>
    <dgm:pt modelId="{6F2211D4-B5A7-4C26-AA6C-A4B60F9CC801}" type="sibTrans" cxnId="{210CDDE0-E12A-4AD6-B241-DBDCC6638194}">
      <dgm:prSet/>
      <dgm:spPr/>
      <dgm:t>
        <a:bodyPr/>
        <a:lstStyle/>
        <a:p>
          <a:endParaRPr lang="en-US"/>
        </a:p>
      </dgm:t>
    </dgm:pt>
    <dgm:pt modelId="{C91572EE-9669-4657-8EB0-DE9DA54C07E4}">
      <dgm:prSet phldrT="[Text]" custT="1"/>
      <dgm:spPr/>
      <dgm:t>
        <a:bodyPr/>
        <a:lstStyle/>
        <a:p>
          <a:r>
            <a:rPr lang="en-US" sz="1800" b="1" u="sng" dirty="0"/>
            <a:t>Complex Institutions</a:t>
          </a:r>
          <a:r>
            <a:rPr lang="en-US" sz="1800" dirty="0"/>
            <a:t>: </a:t>
          </a:r>
        </a:p>
        <a:p>
          <a:r>
            <a:rPr lang="en-US" sz="1800" dirty="0"/>
            <a:t>formal governments (laws and officials), priests w/ religious power</a:t>
          </a:r>
        </a:p>
      </dgm:t>
    </dgm:pt>
    <dgm:pt modelId="{6E38577C-0B84-4354-880B-6299D247F289}" type="parTrans" cxnId="{93124A24-B06A-4EE9-B939-6BABE5E8E4A5}">
      <dgm:prSet/>
      <dgm:spPr/>
      <dgm:t>
        <a:bodyPr/>
        <a:lstStyle/>
        <a:p>
          <a:endParaRPr lang="en-US"/>
        </a:p>
      </dgm:t>
    </dgm:pt>
    <dgm:pt modelId="{895DB057-DB7E-4791-BE79-08AA6A2D8C8D}" type="sibTrans" cxnId="{93124A24-B06A-4EE9-B939-6BABE5E8E4A5}">
      <dgm:prSet/>
      <dgm:spPr/>
      <dgm:t>
        <a:bodyPr/>
        <a:lstStyle/>
        <a:p>
          <a:endParaRPr lang="en-US"/>
        </a:p>
      </dgm:t>
    </dgm:pt>
    <dgm:pt modelId="{A212E111-CCFD-49A0-9628-9F9D5DCBE73A}">
      <dgm:prSet phldrT="[Text]"/>
      <dgm:spPr/>
      <dgm:t>
        <a:bodyPr/>
        <a:lstStyle/>
        <a:p>
          <a:r>
            <a:rPr lang="en-US" b="1" u="sng" dirty="0"/>
            <a:t>Advanced cities</a:t>
          </a:r>
          <a:r>
            <a:rPr lang="en-US" dirty="0"/>
            <a:t>: </a:t>
          </a:r>
        </a:p>
        <a:p>
          <a:r>
            <a:rPr lang="en-US" dirty="0" err="1"/>
            <a:t>Uruk</a:t>
          </a:r>
          <a:r>
            <a:rPr lang="en-US" dirty="0"/>
            <a:t> – 50,000 </a:t>
          </a:r>
        </a:p>
        <a:p>
          <a:r>
            <a:rPr lang="en-US" dirty="0"/>
            <a:t>Lagash – 10,000 -50,000</a:t>
          </a:r>
        </a:p>
      </dgm:t>
    </dgm:pt>
    <dgm:pt modelId="{18BDADB2-90C2-4E1D-AF5B-84DE0E35A750}" type="parTrans" cxnId="{8C9A3468-1375-4C6D-A4A0-C385A39A5656}">
      <dgm:prSet/>
      <dgm:spPr/>
      <dgm:t>
        <a:bodyPr/>
        <a:lstStyle/>
        <a:p>
          <a:endParaRPr lang="en-US"/>
        </a:p>
      </dgm:t>
    </dgm:pt>
    <dgm:pt modelId="{AD64A8BE-F168-41C4-9EC8-8EA2DCC49A27}" type="sibTrans" cxnId="{8C9A3468-1375-4C6D-A4A0-C385A39A5656}">
      <dgm:prSet/>
      <dgm:spPr/>
      <dgm:t>
        <a:bodyPr/>
        <a:lstStyle/>
        <a:p>
          <a:endParaRPr lang="en-US"/>
        </a:p>
      </dgm:t>
    </dgm:pt>
    <dgm:pt modelId="{C0687EEA-2600-4A78-9F04-808A121F9881}">
      <dgm:prSet phldrT="[Text]"/>
      <dgm:spPr/>
      <dgm:t>
        <a:bodyPr/>
        <a:lstStyle/>
        <a:p>
          <a:r>
            <a:rPr lang="en-US" b="1" u="sng" dirty="0"/>
            <a:t>Record Keeping</a:t>
          </a:r>
          <a:r>
            <a:rPr lang="en-US" dirty="0"/>
            <a:t>: Cuneiform writing system</a:t>
          </a:r>
        </a:p>
      </dgm:t>
    </dgm:pt>
    <dgm:pt modelId="{5B8317C3-ECCD-47AF-BF8F-943CB9C7FEFA}" type="parTrans" cxnId="{D825B0DE-447D-4C11-B3A5-B178E0550933}">
      <dgm:prSet/>
      <dgm:spPr/>
      <dgm:t>
        <a:bodyPr/>
        <a:lstStyle/>
        <a:p>
          <a:endParaRPr lang="en-US"/>
        </a:p>
      </dgm:t>
    </dgm:pt>
    <dgm:pt modelId="{973B1479-7257-49E3-9E54-08BB19235E22}" type="sibTrans" cxnId="{D825B0DE-447D-4C11-B3A5-B178E0550933}">
      <dgm:prSet/>
      <dgm:spPr/>
      <dgm:t>
        <a:bodyPr/>
        <a:lstStyle/>
        <a:p>
          <a:endParaRPr lang="en-US"/>
        </a:p>
      </dgm:t>
    </dgm:pt>
    <dgm:pt modelId="{4CE66C57-4BF8-46E8-9C96-876AC1DB0A91}">
      <dgm:prSet phldrT="[Text]"/>
      <dgm:spPr/>
      <dgm:t>
        <a:bodyPr/>
        <a:lstStyle/>
        <a:p>
          <a:r>
            <a:rPr lang="en-US" b="1" u="sng" dirty="0"/>
            <a:t>Advanced Technology</a:t>
          </a:r>
          <a:r>
            <a:rPr lang="en-US" dirty="0"/>
            <a:t>: </a:t>
          </a:r>
        </a:p>
        <a:p>
          <a:r>
            <a:rPr lang="en-US" dirty="0"/>
            <a:t>3000 BCE wheel, plow, sailboat; bronze weapons and armor</a:t>
          </a:r>
        </a:p>
      </dgm:t>
    </dgm:pt>
    <dgm:pt modelId="{D08FCFAD-013D-4F7A-85B4-1455BB8F0995}" type="parTrans" cxnId="{6A6D3B07-69C4-430B-97BE-4A65798074C2}">
      <dgm:prSet/>
      <dgm:spPr/>
      <dgm:t>
        <a:bodyPr/>
        <a:lstStyle/>
        <a:p>
          <a:endParaRPr lang="en-US"/>
        </a:p>
      </dgm:t>
    </dgm:pt>
    <dgm:pt modelId="{BDC0AA86-3C05-4D88-8CF8-CC96AFEFF22D}" type="sibTrans" cxnId="{6A6D3B07-69C4-430B-97BE-4A65798074C2}">
      <dgm:prSet/>
      <dgm:spPr/>
      <dgm:t>
        <a:bodyPr/>
        <a:lstStyle/>
        <a:p>
          <a:endParaRPr lang="en-US"/>
        </a:p>
      </dgm:t>
    </dgm:pt>
    <dgm:pt modelId="{39077610-5BA7-4C4D-96CA-09E1DF9C0D9A}" type="pres">
      <dgm:prSet presAssocID="{9DF2783A-A718-49AF-8DAD-9EAD2A72485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7F3955-9442-4023-BB81-029F06EF59E8}" type="pres">
      <dgm:prSet presAssocID="{C311292D-2615-4559-A98E-0C7BC1685FA9}" presName="centerShape" presStyleLbl="node0" presStyleIdx="0" presStyleCnt="1" custLinFactNeighborX="-291" custLinFactNeighborY="-18190"/>
      <dgm:spPr/>
    </dgm:pt>
    <dgm:pt modelId="{3E16FDB9-C5B6-468A-A639-E06654C4CF70}" type="pres">
      <dgm:prSet presAssocID="{2635E309-2DF9-4BB8-A03C-F4D9DB97AE24}" presName="parTrans" presStyleLbl="bgSibTrans2D1" presStyleIdx="0" presStyleCnt="5" custLinFactNeighborX="13091" custLinFactNeighborY="21685"/>
      <dgm:spPr/>
    </dgm:pt>
    <dgm:pt modelId="{3E8575EB-9BC7-49D0-826B-E7AEA452579F}" type="pres">
      <dgm:prSet presAssocID="{20D9E3BE-F3E4-4735-8642-6E009968DD48}" presName="node" presStyleLbl="node1" presStyleIdx="0" presStyleCnt="5" custScaleX="104759" custScaleY="132859" custRadScaleRad="96634" custRadScaleInc="33009">
        <dgm:presLayoutVars>
          <dgm:bulletEnabled val="1"/>
        </dgm:presLayoutVars>
      </dgm:prSet>
      <dgm:spPr/>
    </dgm:pt>
    <dgm:pt modelId="{FABF7732-5BD9-447B-A29B-206FE82D56F0}" type="pres">
      <dgm:prSet presAssocID="{6E38577C-0B84-4354-880B-6299D247F289}" presName="parTrans" presStyleLbl="bgSibTrans2D1" presStyleIdx="1" presStyleCnt="5" custLinFactNeighborX="14575" custLinFactNeighborY="46125"/>
      <dgm:spPr/>
    </dgm:pt>
    <dgm:pt modelId="{E6FBAB78-B3D7-46AE-AD20-215384D8C0F9}" type="pres">
      <dgm:prSet presAssocID="{C91572EE-9669-4657-8EB0-DE9DA54C07E4}" presName="node" presStyleLbl="node1" presStyleIdx="1" presStyleCnt="5" custScaleX="110012" custScaleY="120160" custRadScaleRad="128028" custRadScaleInc="3663">
        <dgm:presLayoutVars>
          <dgm:bulletEnabled val="1"/>
        </dgm:presLayoutVars>
      </dgm:prSet>
      <dgm:spPr/>
    </dgm:pt>
    <dgm:pt modelId="{5F44E965-5D11-4E5D-8ED1-B2FA2BD9A15B}" type="pres">
      <dgm:prSet presAssocID="{18BDADB2-90C2-4E1D-AF5B-84DE0E35A750}" presName="parTrans" presStyleLbl="bgSibTrans2D1" presStyleIdx="2" presStyleCnt="5" custLinFactNeighborX="6827" custLinFactNeighborY="89375"/>
      <dgm:spPr/>
    </dgm:pt>
    <dgm:pt modelId="{A3195346-8C47-4E01-A41B-2AD018DBB621}" type="pres">
      <dgm:prSet presAssocID="{A212E111-CCFD-49A0-9628-9F9D5DCBE73A}" presName="node" presStyleLbl="node1" presStyleIdx="2" presStyleCnt="5" custScaleX="120524" custScaleY="101109" custRadScaleRad="100001" custRadScaleInc="-11559">
        <dgm:presLayoutVars>
          <dgm:bulletEnabled val="1"/>
        </dgm:presLayoutVars>
      </dgm:prSet>
      <dgm:spPr/>
    </dgm:pt>
    <dgm:pt modelId="{86117DF6-BCB1-40BC-B5B5-0C75922EF294}" type="pres">
      <dgm:prSet presAssocID="{5B8317C3-ECCD-47AF-BF8F-943CB9C7FEFA}" presName="parTrans" presStyleLbl="bgSibTrans2D1" presStyleIdx="3" presStyleCnt="5" custLinFactNeighborX="-8661" custLinFactNeighborY="44234"/>
      <dgm:spPr/>
    </dgm:pt>
    <dgm:pt modelId="{00E8CD32-CF3F-41B7-BBB1-7A631AA7B3FA}" type="pres">
      <dgm:prSet presAssocID="{C0687EEA-2600-4A78-9F04-808A121F9881}" presName="node" presStyleLbl="node1" presStyleIdx="3" presStyleCnt="5" custScaleX="107998" custScaleY="85902" custRadScaleRad="125949" custRadScaleInc="-19397">
        <dgm:presLayoutVars>
          <dgm:bulletEnabled val="1"/>
        </dgm:presLayoutVars>
      </dgm:prSet>
      <dgm:spPr/>
    </dgm:pt>
    <dgm:pt modelId="{8B57B2D3-3E33-4BD1-A679-84C90A8547C8}" type="pres">
      <dgm:prSet presAssocID="{D08FCFAD-013D-4F7A-85B4-1455BB8F0995}" presName="parTrans" presStyleLbl="bgSibTrans2D1" presStyleIdx="4" presStyleCnt="5" custLinFactNeighborX="-20236" custLinFactNeighborY="10330"/>
      <dgm:spPr/>
    </dgm:pt>
    <dgm:pt modelId="{B9801F45-8BCB-4754-842F-33CB7C136085}" type="pres">
      <dgm:prSet presAssocID="{4CE66C57-4BF8-46E8-9C96-876AC1DB0A91}" presName="node" presStyleLbl="node1" presStyleIdx="4" presStyleCnt="5" custScaleX="107507" custScaleY="127723" custRadScaleRad="105803" custRadScaleInc="-57351">
        <dgm:presLayoutVars>
          <dgm:bulletEnabled val="1"/>
        </dgm:presLayoutVars>
      </dgm:prSet>
      <dgm:spPr/>
    </dgm:pt>
  </dgm:ptLst>
  <dgm:cxnLst>
    <dgm:cxn modelId="{6A6D3B07-69C4-430B-97BE-4A65798074C2}" srcId="{C311292D-2615-4559-A98E-0C7BC1685FA9}" destId="{4CE66C57-4BF8-46E8-9C96-876AC1DB0A91}" srcOrd="4" destOrd="0" parTransId="{D08FCFAD-013D-4F7A-85B4-1455BB8F0995}" sibTransId="{BDC0AA86-3C05-4D88-8CF8-CC96AFEFF22D}"/>
    <dgm:cxn modelId="{86DC4A0F-D5CB-4B52-B6AE-E138A24FC949}" type="presOf" srcId="{D08FCFAD-013D-4F7A-85B4-1455BB8F0995}" destId="{8B57B2D3-3E33-4BD1-A679-84C90A8547C8}" srcOrd="0" destOrd="0" presId="urn:microsoft.com/office/officeart/2005/8/layout/radial4"/>
    <dgm:cxn modelId="{93124A24-B06A-4EE9-B939-6BABE5E8E4A5}" srcId="{C311292D-2615-4559-A98E-0C7BC1685FA9}" destId="{C91572EE-9669-4657-8EB0-DE9DA54C07E4}" srcOrd="1" destOrd="0" parTransId="{6E38577C-0B84-4354-880B-6299D247F289}" sibTransId="{895DB057-DB7E-4791-BE79-08AA6A2D8C8D}"/>
    <dgm:cxn modelId="{8C9A3468-1375-4C6D-A4A0-C385A39A5656}" srcId="{C311292D-2615-4559-A98E-0C7BC1685FA9}" destId="{A212E111-CCFD-49A0-9628-9F9D5DCBE73A}" srcOrd="2" destOrd="0" parTransId="{18BDADB2-90C2-4E1D-AF5B-84DE0E35A750}" sibTransId="{AD64A8BE-F168-41C4-9EC8-8EA2DCC49A27}"/>
    <dgm:cxn modelId="{E5CB666D-DF21-423B-BBC5-4FE2CABF1436}" type="presOf" srcId="{2635E309-2DF9-4BB8-A03C-F4D9DB97AE24}" destId="{3E16FDB9-C5B6-468A-A639-E06654C4CF70}" srcOrd="0" destOrd="0" presId="urn:microsoft.com/office/officeart/2005/8/layout/radial4"/>
    <dgm:cxn modelId="{3FEF8882-4611-44E7-B5B5-BA803766D126}" type="presOf" srcId="{20D9E3BE-F3E4-4735-8642-6E009968DD48}" destId="{3E8575EB-9BC7-49D0-826B-E7AEA452579F}" srcOrd="0" destOrd="0" presId="urn:microsoft.com/office/officeart/2005/8/layout/radial4"/>
    <dgm:cxn modelId="{C5F7C5A1-22B2-4F3D-AE4E-904BC74F4423}" type="presOf" srcId="{C0687EEA-2600-4A78-9F04-808A121F9881}" destId="{00E8CD32-CF3F-41B7-BBB1-7A631AA7B3FA}" srcOrd="0" destOrd="0" presId="urn:microsoft.com/office/officeart/2005/8/layout/radial4"/>
    <dgm:cxn modelId="{B4521BAE-A71A-4911-BAB2-5F8263580F9C}" type="presOf" srcId="{C91572EE-9669-4657-8EB0-DE9DA54C07E4}" destId="{E6FBAB78-B3D7-46AE-AD20-215384D8C0F9}" srcOrd="0" destOrd="0" presId="urn:microsoft.com/office/officeart/2005/8/layout/radial4"/>
    <dgm:cxn modelId="{E0965FB9-42F2-48DB-B4F7-3ADA9B31F46D}" srcId="{9DF2783A-A718-49AF-8DAD-9EAD2A724857}" destId="{C311292D-2615-4559-A98E-0C7BC1685FA9}" srcOrd="0" destOrd="0" parTransId="{0428601D-6A62-4771-B3EA-EB7C42E7FFD8}" sibTransId="{3339C8B5-FEC0-45DE-8442-28C06C92132F}"/>
    <dgm:cxn modelId="{ADF249C1-2D5D-4564-8E19-F6C12BCB69FF}" type="presOf" srcId="{6E38577C-0B84-4354-880B-6299D247F289}" destId="{FABF7732-5BD9-447B-A29B-206FE82D56F0}" srcOrd="0" destOrd="0" presId="urn:microsoft.com/office/officeart/2005/8/layout/radial4"/>
    <dgm:cxn modelId="{24F5A6C1-A96B-47AA-BE21-77B890A0FD3F}" type="presOf" srcId="{9DF2783A-A718-49AF-8DAD-9EAD2A724857}" destId="{39077610-5BA7-4C4D-96CA-09E1DF9C0D9A}" srcOrd="0" destOrd="0" presId="urn:microsoft.com/office/officeart/2005/8/layout/radial4"/>
    <dgm:cxn modelId="{6F5526C9-51D1-47BB-A8AD-951FB70CF326}" type="presOf" srcId="{18BDADB2-90C2-4E1D-AF5B-84DE0E35A750}" destId="{5F44E965-5D11-4E5D-8ED1-B2FA2BD9A15B}" srcOrd="0" destOrd="0" presId="urn:microsoft.com/office/officeart/2005/8/layout/radial4"/>
    <dgm:cxn modelId="{54DB77C9-6E53-4C04-B5C2-7FC6DEA4996E}" type="presOf" srcId="{C311292D-2615-4559-A98E-0C7BC1685FA9}" destId="{C97F3955-9442-4023-BB81-029F06EF59E8}" srcOrd="0" destOrd="0" presId="urn:microsoft.com/office/officeart/2005/8/layout/radial4"/>
    <dgm:cxn modelId="{AB217DDA-6137-4AB1-B9BC-9E683144CA4D}" type="presOf" srcId="{A212E111-CCFD-49A0-9628-9F9D5DCBE73A}" destId="{A3195346-8C47-4E01-A41B-2AD018DBB621}" srcOrd="0" destOrd="0" presId="urn:microsoft.com/office/officeart/2005/8/layout/radial4"/>
    <dgm:cxn modelId="{D825B0DE-447D-4C11-B3A5-B178E0550933}" srcId="{C311292D-2615-4559-A98E-0C7BC1685FA9}" destId="{C0687EEA-2600-4A78-9F04-808A121F9881}" srcOrd="3" destOrd="0" parTransId="{5B8317C3-ECCD-47AF-BF8F-943CB9C7FEFA}" sibTransId="{973B1479-7257-49E3-9E54-08BB19235E22}"/>
    <dgm:cxn modelId="{210CDDE0-E12A-4AD6-B241-DBDCC6638194}" srcId="{C311292D-2615-4559-A98E-0C7BC1685FA9}" destId="{20D9E3BE-F3E4-4735-8642-6E009968DD48}" srcOrd="0" destOrd="0" parTransId="{2635E309-2DF9-4BB8-A03C-F4D9DB97AE24}" sibTransId="{6F2211D4-B5A7-4C26-AA6C-A4B60F9CC801}"/>
    <dgm:cxn modelId="{EA36F3E0-B9E1-4D05-9226-68F8F3637DB2}" type="presOf" srcId="{5B8317C3-ECCD-47AF-BF8F-943CB9C7FEFA}" destId="{86117DF6-BCB1-40BC-B5B5-0C75922EF294}" srcOrd="0" destOrd="0" presId="urn:microsoft.com/office/officeart/2005/8/layout/radial4"/>
    <dgm:cxn modelId="{723C33FB-AB79-4250-B2DF-9EB7E09F75A0}" type="presOf" srcId="{4CE66C57-4BF8-46E8-9C96-876AC1DB0A91}" destId="{B9801F45-8BCB-4754-842F-33CB7C136085}" srcOrd="0" destOrd="0" presId="urn:microsoft.com/office/officeart/2005/8/layout/radial4"/>
    <dgm:cxn modelId="{EE5E45C4-F359-4C31-BD05-93AD0231C29D}" type="presParOf" srcId="{39077610-5BA7-4C4D-96CA-09E1DF9C0D9A}" destId="{C97F3955-9442-4023-BB81-029F06EF59E8}" srcOrd="0" destOrd="0" presId="urn:microsoft.com/office/officeart/2005/8/layout/radial4"/>
    <dgm:cxn modelId="{30A5B290-937B-4644-9BCF-FA7754A3FDD7}" type="presParOf" srcId="{39077610-5BA7-4C4D-96CA-09E1DF9C0D9A}" destId="{3E16FDB9-C5B6-468A-A639-E06654C4CF70}" srcOrd="1" destOrd="0" presId="urn:microsoft.com/office/officeart/2005/8/layout/radial4"/>
    <dgm:cxn modelId="{5DB4B40C-848D-4E17-B764-2F994C17AA33}" type="presParOf" srcId="{39077610-5BA7-4C4D-96CA-09E1DF9C0D9A}" destId="{3E8575EB-9BC7-49D0-826B-E7AEA452579F}" srcOrd="2" destOrd="0" presId="urn:microsoft.com/office/officeart/2005/8/layout/radial4"/>
    <dgm:cxn modelId="{42D1E7DD-0B9D-47CC-B152-E6EFAC9D119C}" type="presParOf" srcId="{39077610-5BA7-4C4D-96CA-09E1DF9C0D9A}" destId="{FABF7732-5BD9-447B-A29B-206FE82D56F0}" srcOrd="3" destOrd="0" presId="urn:microsoft.com/office/officeart/2005/8/layout/radial4"/>
    <dgm:cxn modelId="{EC7E0505-BC17-4B6E-8706-DE8480543F0A}" type="presParOf" srcId="{39077610-5BA7-4C4D-96CA-09E1DF9C0D9A}" destId="{E6FBAB78-B3D7-46AE-AD20-215384D8C0F9}" srcOrd="4" destOrd="0" presId="urn:microsoft.com/office/officeart/2005/8/layout/radial4"/>
    <dgm:cxn modelId="{30651159-8AD9-49EE-8241-6E7D54D8B1A4}" type="presParOf" srcId="{39077610-5BA7-4C4D-96CA-09E1DF9C0D9A}" destId="{5F44E965-5D11-4E5D-8ED1-B2FA2BD9A15B}" srcOrd="5" destOrd="0" presId="urn:microsoft.com/office/officeart/2005/8/layout/radial4"/>
    <dgm:cxn modelId="{9A58C910-65CF-4A1A-AC83-4EB85D3A999D}" type="presParOf" srcId="{39077610-5BA7-4C4D-96CA-09E1DF9C0D9A}" destId="{A3195346-8C47-4E01-A41B-2AD018DBB621}" srcOrd="6" destOrd="0" presId="urn:microsoft.com/office/officeart/2005/8/layout/radial4"/>
    <dgm:cxn modelId="{BAC404E7-B0D0-4C43-9444-7177C04E642A}" type="presParOf" srcId="{39077610-5BA7-4C4D-96CA-09E1DF9C0D9A}" destId="{86117DF6-BCB1-40BC-B5B5-0C75922EF294}" srcOrd="7" destOrd="0" presId="urn:microsoft.com/office/officeart/2005/8/layout/radial4"/>
    <dgm:cxn modelId="{FC48AB18-EE5B-486A-B7C5-2BA26A623D04}" type="presParOf" srcId="{39077610-5BA7-4C4D-96CA-09E1DF9C0D9A}" destId="{00E8CD32-CF3F-41B7-BBB1-7A631AA7B3FA}" srcOrd="8" destOrd="0" presId="urn:microsoft.com/office/officeart/2005/8/layout/radial4"/>
    <dgm:cxn modelId="{D953959A-E8F4-48A8-ABA0-3510504DA6F5}" type="presParOf" srcId="{39077610-5BA7-4C4D-96CA-09E1DF9C0D9A}" destId="{8B57B2D3-3E33-4BD1-A679-84C90A8547C8}" srcOrd="9" destOrd="0" presId="urn:microsoft.com/office/officeart/2005/8/layout/radial4"/>
    <dgm:cxn modelId="{8E51EFFB-21F9-418E-9ECB-40807F3644F9}" type="presParOf" srcId="{39077610-5BA7-4C4D-96CA-09E1DF9C0D9A}" destId="{B9801F45-8BCB-4754-842F-33CB7C13608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E160C8-658C-4607-BAF3-DC631B115CAE}" type="doc">
      <dgm:prSet loTypeId="urn:microsoft.com/office/officeart/2005/8/layout/pyramid1" loCatId="pyramid" qsTypeId="urn:microsoft.com/office/officeart/2005/8/quickstyle/3d4" qsCatId="3D" csTypeId="urn:microsoft.com/office/officeart/2005/8/colors/accent4_5" csCatId="accent4" phldr="1"/>
      <dgm:spPr/>
    </dgm:pt>
    <dgm:pt modelId="{F929C936-C463-4B25-A44C-D121A2A2BD85}">
      <dgm:prSet phldrT="[Text]"/>
      <dgm:spPr/>
      <dgm:t>
        <a:bodyPr/>
        <a:lstStyle/>
        <a:p>
          <a:r>
            <a:rPr lang="en-US" dirty="0"/>
            <a:t>Kings, Priests, Landholders</a:t>
          </a:r>
        </a:p>
      </dgm:t>
    </dgm:pt>
    <dgm:pt modelId="{DEB1F610-02F0-4598-A478-5CA05C01F27C}" type="parTrans" cxnId="{6DE7FA4C-A82A-42E3-8B0C-FE0344924477}">
      <dgm:prSet/>
      <dgm:spPr/>
      <dgm:t>
        <a:bodyPr/>
        <a:lstStyle/>
        <a:p>
          <a:endParaRPr lang="en-US"/>
        </a:p>
      </dgm:t>
    </dgm:pt>
    <dgm:pt modelId="{2F6AED30-0221-46BE-8F1C-E062587D8E4E}" type="sibTrans" cxnId="{6DE7FA4C-A82A-42E3-8B0C-FE0344924477}">
      <dgm:prSet/>
      <dgm:spPr/>
      <dgm:t>
        <a:bodyPr/>
        <a:lstStyle/>
        <a:p>
          <a:endParaRPr lang="en-US"/>
        </a:p>
      </dgm:t>
    </dgm:pt>
    <dgm:pt modelId="{8BB06328-E290-414C-93DD-3137AA29C3E7}">
      <dgm:prSet phldrT="[Text]"/>
      <dgm:spPr/>
      <dgm:t>
        <a:bodyPr/>
        <a:lstStyle/>
        <a:p>
          <a:r>
            <a:rPr lang="en-US" dirty="0"/>
            <a:t>Merchants</a:t>
          </a:r>
        </a:p>
      </dgm:t>
    </dgm:pt>
    <dgm:pt modelId="{1F83C5ED-22C6-4773-9592-3ABBBFF53F59}" type="parTrans" cxnId="{157CB7D2-B24F-4A82-8F68-442157382E9D}">
      <dgm:prSet/>
      <dgm:spPr/>
      <dgm:t>
        <a:bodyPr/>
        <a:lstStyle/>
        <a:p>
          <a:endParaRPr lang="en-US"/>
        </a:p>
      </dgm:t>
    </dgm:pt>
    <dgm:pt modelId="{BF999C37-3446-4B36-BD16-933B88F91B94}" type="sibTrans" cxnId="{157CB7D2-B24F-4A82-8F68-442157382E9D}">
      <dgm:prSet/>
      <dgm:spPr/>
      <dgm:t>
        <a:bodyPr/>
        <a:lstStyle/>
        <a:p>
          <a:endParaRPr lang="en-US"/>
        </a:p>
      </dgm:t>
    </dgm:pt>
    <dgm:pt modelId="{9B7E1B20-167A-4539-93C1-FEBD8FD8B218}">
      <dgm:prSet phldrT="[Text]"/>
      <dgm:spPr/>
      <dgm:t>
        <a:bodyPr/>
        <a:lstStyle/>
        <a:p>
          <a:r>
            <a:rPr lang="en-US" dirty="0"/>
            <a:t>Farmers</a:t>
          </a:r>
        </a:p>
      </dgm:t>
    </dgm:pt>
    <dgm:pt modelId="{C2D8B5BF-F558-4077-B5AF-B7EFFDB2A095}" type="parTrans" cxnId="{039461E7-9C22-479E-AC6C-FA72B3FD6A96}">
      <dgm:prSet/>
      <dgm:spPr/>
      <dgm:t>
        <a:bodyPr/>
        <a:lstStyle/>
        <a:p>
          <a:endParaRPr lang="en-US"/>
        </a:p>
      </dgm:t>
    </dgm:pt>
    <dgm:pt modelId="{E8E7D2BD-967F-488F-9D0D-FED4566D54D7}" type="sibTrans" cxnId="{039461E7-9C22-479E-AC6C-FA72B3FD6A96}">
      <dgm:prSet/>
      <dgm:spPr/>
      <dgm:t>
        <a:bodyPr/>
        <a:lstStyle/>
        <a:p>
          <a:endParaRPr lang="en-US"/>
        </a:p>
      </dgm:t>
    </dgm:pt>
    <dgm:pt modelId="{77EF8164-345B-43B2-B738-61F1C1801F5B}">
      <dgm:prSet/>
      <dgm:spPr/>
      <dgm:t>
        <a:bodyPr/>
        <a:lstStyle/>
        <a:p>
          <a:r>
            <a:rPr lang="en-US" dirty="0"/>
            <a:t>Slaves</a:t>
          </a:r>
        </a:p>
      </dgm:t>
    </dgm:pt>
    <dgm:pt modelId="{32A7D1E8-7320-4974-9344-D1B1C39947F9}" type="parTrans" cxnId="{D552DF78-2E1E-4C8F-B65C-2ADC50682204}">
      <dgm:prSet/>
      <dgm:spPr/>
      <dgm:t>
        <a:bodyPr/>
        <a:lstStyle/>
        <a:p>
          <a:endParaRPr lang="en-US"/>
        </a:p>
      </dgm:t>
    </dgm:pt>
    <dgm:pt modelId="{852E80AB-E867-408D-AE4D-7BEBE6C2959F}" type="sibTrans" cxnId="{D552DF78-2E1E-4C8F-B65C-2ADC50682204}">
      <dgm:prSet/>
      <dgm:spPr/>
      <dgm:t>
        <a:bodyPr/>
        <a:lstStyle/>
        <a:p>
          <a:endParaRPr lang="en-US"/>
        </a:p>
      </dgm:t>
    </dgm:pt>
    <dgm:pt modelId="{83726AD2-6AF0-41EC-BDDC-C474B5CD908E}" type="pres">
      <dgm:prSet presAssocID="{26E160C8-658C-4607-BAF3-DC631B115CAE}" presName="Name0" presStyleCnt="0">
        <dgm:presLayoutVars>
          <dgm:dir/>
          <dgm:animLvl val="lvl"/>
          <dgm:resizeHandles val="exact"/>
        </dgm:presLayoutVars>
      </dgm:prSet>
      <dgm:spPr/>
    </dgm:pt>
    <dgm:pt modelId="{C0A3F93A-FBFC-4838-954C-9DE273DCCB86}" type="pres">
      <dgm:prSet presAssocID="{F929C936-C463-4B25-A44C-D121A2A2BD85}" presName="Name8" presStyleCnt="0"/>
      <dgm:spPr/>
    </dgm:pt>
    <dgm:pt modelId="{A99ED52B-75CD-406E-A469-28077FFC918B}" type="pres">
      <dgm:prSet presAssocID="{F929C936-C463-4B25-A44C-D121A2A2BD85}" presName="level" presStyleLbl="node1" presStyleIdx="0" presStyleCnt="4">
        <dgm:presLayoutVars>
          <dgm:chMax val="1"/>
          <dgm:bulletEnabled val="1"/>
        </dgm:presLayoutVars>
      </dgm:prSet>
      <dgm:spPr/>
    </dgm:pt>
    <dgm:pt modelId="{881EDBBB-ACCE-4435-A953-A07A80CB207B}" type="pres">
      <dgm:prSet presAssocID="{F929C936-C463-4B25-A44C-D121A2A2BD8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32CD53B-0D21-4AE1-999F-1ACC7BF3BE96}" type="pres">
      <dgm:prSet presAssocID="{8BB06328-E290-414C-93DD-3137AA29C3E7}" presName="Name8" presStyleCnt="0"/>
      <dgm:spPr/>
    </dgm:pt>
    <dgm:pt modelId="{AA48BD01-1A7A-4DF3-88B5-FD103FCB9A76}" type="pres">
      <dgm:prSet presAssocID="{8BB06328-E290-414C-93DD-3137AA29C3E7}" presName="level" presStyleLbl="node1" presStyleIdx="1" presStyleCnt="4">
        <dgm:presLayoutVars>
          <dgm:chMax val="1"/>
          <dgm:bulletEnabled val="1"/>
        </dgm:presLayoutVars>
      </dgm:prSet>
      <dgm:spPr/>
    </dgm:pt>
    <dgm:pt modelId="{444CB8BE-84A9-450A-9B39-7BF8EA15651C}" type="pres">
      <dgm:prSet presAssocID="{8BB06328-E290-414C-93DD-3137AA29C3E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DB035B7-527E-41F5-A39D-6346FA65805F}" type="pres">
      <dgm:prSet presAssocID="{9B7E1B20-167A-4539-93C1-FEBD8FD8B218}" presName="Name8" presStyleCnt="0"/>
      <dgm:spPr/>
    </dgm:pt>
    <dgm:pt modelId="{16267D54-9E55-4D5C-B51B-FB9D7C62BD99}" type="pres">
      <dgm:prSet presAssocID="{9B7E1B20-167A-4539-93C1-FEBD8FD8B218}" presName="level" presStyleLbl="node1" presStyleIdx="2" presStyleCnt="4" custLinFactNeighborX="-617" custLinFactNeighborY="-2034">
        <dgm:presLayoutVars>
          <dgm:chMax val="1"/>
          <dgm:bulletEnabled val="1"/>
        </dgm:presLayoutVars>
      </dgm:prSet>
      <dgm:spPr/>
    </dgm:pt>
    <dgm:pt modelId="{F626986B-2BA3-43F5-800F-246F3C8D92FE}" type="pres">
      <dgm:prSet presAssocID="{9B7E1B20-167A-4539-93C1-FEBD8FD8B21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C0AA72F-71FC-434F-95E4-3F77C6886255}" type="pres">
      <dgm:prSet presAssocID="{77EF8164-345B-43B2-B738-61F1C1801F5B}" presName="Name8" presStyleCnt="0"/>
      <dgm:spPr/>
    </dgm:pt>
    <dgm:pt modelId="{E7696BCC-ECE0-4B84-8183-784D7D61462F}" type="pres">
      <dgm:prSet presAssocID="{77EF8164-345B-43B2-B738-61F1C1801F5B}" presName="level" presStyleLbl="node1" presStyleIdx="3" presStyleCnt="4">
        <dgm:presLayoutVars>
          <dgm:chMax val="1"/>
          <dgm:bulletEnabled val="1"/>
        </dgm:presLayoutVars>
      </dgm:prSet>
      <dgm:spPr/>
    </dgm:pt>
    <dgm:pt modelId="{EF883A2A-02A5-4B61-9A0F-217576A0C889}" type="pres">
      <dgm:prSet presAssocID="{77EF8164-345B-43B2-B738-61F1C1801F5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BF5D90C-4986-4365-8D40-A6E4F99E83AD}" type="presOf" srcId="{F929C936-C463-4B25-A44C-D121A2A2BD85}" destId="{A99ED52B-75CD-406E-A469-28077FFC918B}" srcOrd="0" destOrd="0" presId="urn:microsoft.com/office/officeart/2005/8/layout/pyramid1"/>
    <dgm:cxn modelId="{5D66640F-585F-4BFE-9931-32A1F877627D}" type="presOf" srcId="{8BB06328-E290-414C-93DD-3137AA29C3E7}" destId="{AA48BD01-1A7A-4DF3-88B5-FD103FCB9A76}" srcOrd="0" destOrd="0" presId="urn:microsoft.com/office/officeart/2005/8/layout/pyramid1"/>
    <dgm:cxn modelId="{D7B0C40F-0855-42F6-AD0D-AC6B8D54EAE0}" type="presOf" srcId="{F929C936-C463-4B25-A44C-D121A2A2BD85}" destId="{881EDBBB-ACCE-4435-A953-A07A80CB207B}" srcOrd="1" destOrd="0" presId="urn:microsoft.com/office/officeart/2005/8/layout/pyramid1"/>
    <dgm:cxn modelId="{44F2E213-01AA-41BF-8EC4-249D88C70A1C}" type="presOf" srcId="{8BB06328-E290-414C-93DD-3137AA29C3E7}" destId="{444CB8BE-84A9-450A-9B39-7BF8EA15651C}" srcOrd="1" destOrd="0" presId="urn:microsoft.com/office/officeart/2005/8/layout/pyramid1"/>
    <dgm:cxn modelId="{6DE7FA4C-A82A-42E3-8B0C-FE0344924477}" srcId="{26E160C8-658C-4607-BAF3-DC631B115CAE}" destId="{F929C936-C463-4B25-A44C-D121A2A2BD85}" srcOrd="0" destOrd="0" parTransId="{DEB1F610-02F0-4598-A478-5CA05C01F27C}" sibTransId="{2F6AED30-0221-46BE-8F1C-E062587D8E4E}"/>
    <dgm:cxn modelId="{D552DF78-2E1E-4C8F-B65C-2ADC50682204}" srcId="{26E160C8-658C-4607-BAF3-DC631B115CAE}" destId="{77EF8164-345B-43B2-B738-61F1C1801F5B}" srcOrd="3" destOrd="0" parTransId="{32A7D1E8-7320-4974-9344-D1B1C39947F9}" sibTransId="{852E80AB-E867-408D-AE4D-7BEBE6C2959F}"/>
    <dgm:cxn modelId="{B8E6597B-D495-4022-AC36-3D95B1FEB3DB}" type="presOf" srcId="{26E160C8-658C-4607-BAF3-DC631B115CAE}" destId="{83726AD2-6AF0-41EC-BDDC-C474B5CD908E}" srcOrd="0" destOrd="0" presId="urn:microsoft.com/office/officeart/2005/8/layout/pyramid1"/>
    <dgm:cxn modelId="{A5D11A9A-2981-4D9F-8471-C956E2EBEB59}" type="presOf" srcId="{77EF8164-345B-43B2-B738-61F1C1801F5B}" destId="{E7696BCC-ECE0-4B84-8183-784D7D61462F}" srcOrd="0" destOrd="0" presId="urn:microsoft.com/office/officeart/2005/8/layout/pyramid1"/>
    <dgm:cxn modelId="{5279FAAC-0122-459C-82DC-796CE5F798F4}" type="presOf" srcId="{9B7E1B20-167A-4539-93C1-FEBD8FD8B218}" destId="{16267D54-9E55-4D5C-B51B-FB9D7C62BD99}" srcOrd="0" destOrd="0" presId="urn:microsoft.com/office/officeart/2005/8/layout/pyramid1"/>
    <dgm:cxn modelId="{01852AC2-A84E-4874-9BEF-5167073FC477}" type="presOf" srcId="{77EF8164-345B-43B2-B738-61F1C1801F5B}" destId="{EF883A2A-02A5-4B61-9A0F-217576A0C889}" srcOrd="1" destOrd="0" presId="urn:microsoft.com/office/officeart/2005/8/layout/pyramid1"/>
    <dgm:cxn modelId="{157CB7D2-B24F-4A82-8F68-442157382E9D}" srcId="{26E160C8-658C-4607-BAF3-DC631B115CAE}" destId="{8BB06328-E290-414C-93DD-3137AA29C3E7}" srcOrd="1" destOrd="0" parTransId="{1F83C5ED-22C6-4773-9592-3ABBBFF53F59}" sibTransId="{BF999C37-3446-4B36-BD16-933B88F91B94}"/>
    <dgm:cxn modelId="{039461E7-9C22-479E-AC6C-FA72B3FD6A96}" srcId="{26E160C8-658C-4607-BAF3-DC631B115CAE}" destId="{9B7E1B20-167A-4539-93C1-FEBD8FD8B218}" srcOrd="2" destOrd="0" parTransId="{C2D8B5BF-F558-4077-B5AF-B7EFFDB2A095}" sibTransId="{E8E7D2BD-967F-488F-9D0D-FED4566D54D7}"/>
    <dgm:cxn modelId="{DC1192EE-230D-491C-BCBF-1288E320CE7B}" type="presOf" srcId="{9B7E1B20-167A-4539-93C1-FEBD8FD8B218}" destId="{F626986B-2BA3-43F5-800F-246F3C8D92FE}" srcOrd="1" destOrd="0" presId="urn:microsoft.com/office/officeart/2005/8/layout/pyramid1"/>
    <dgm:cxn modelId="{200D46EF-13E7-4F84-8D68-E9030394F9B1}" type="presParOf" srcId="{83726AD2-6AF0-41EC-BDDC-C474B5CD908E}" destId="{C0A3F93A-FBFC-4838-954C-9DE273DCCB86}" srcOrd="0" destOrd="0" presId="urn:microsoft.com/office/officeart/2005/8/layout/pyramid1"/>
    <dgm:cxn modelId="{4893BF69-2B06-406F-948C-C7D45C90E047}" type="presParOf" srcId="{C0A3F93A-FBFC-4838-954C-9DE273DCCB86}" destId="{A99ED52B-75CD-406E-A469-28077FFC918B}" srcOrd="0" destOrd="0" presId="urn:microsoft.com/office/officeart/2005/8/layout/pyramid1"/>
    <dgm:cxn modelId="{033F8FE1-18C7-4F18-B89C-A07B1E1FB57D}" type="presParOf" srcId="{C0A3F93A-FBFC-4838-954C-9DE273DCCB86}" destId="{881EDBBB-ACCE-4435-A953-A07A80CB207B}" srcOrd="1" destOrd="0" presId="urn:microsoft.com/office/officeart/2005/8/layout/pyramid1"/>
    <dgm:cxn modelId="{7B9539C5-98D1-45D5-B6B8-3A19123A5CF7}" type="presParOf" srcId="{83726AD2-6AF0-41EC-BDDC-C474B5CD908E}" destId="{432CD53B-0D21-4AE1-999F-1ACC7BF3BE96}" srcOrd="1" destOrd="0" presId="urn:microsoft.com/office/officeart/2005/8/layout/pyramid1"/>
    <dgm:cxn modelId="{FDE48BA7-EAD3-45C5-AD6E-10BF9332F651}" type="presParOf" srcId="{432CD53B-0D21-4AE1-999F-1ACC7BF3BE96}" destId="{AA48BD01-1A7A-4DF3-88B5-FD103FCB9A76}" srcOrd="0" destOrd="0" presId="urn:microsoft.com/office/officeart/2005/8/layout/pyramid1"/>
    <dgm:cxn modelId="{556ADBB9-3DB2-4DD2-AD6E-BD9B31320CF1}" type="presParOf" srcId="{432CD53B-0D21-4AE1-999F-1ACC7BF3BE96}" destId="{444CB8BE-84A9-450A-9B39-7BF8EA15651C}" srcOrd="1" destOrd="0" presId="urn:microsoft.com/office/officeart/2005/8/layout/pyramid1"/>
    <dgm:cxn modelId="{91D5C83D-9788-4A48-AC04-9889420D46EA}" type="presParOf" srcId="{83726AD2-6AF0-41EC-BDDC-C474B5CD908E}" destId="{DDB035B7-527E-41F5-A39D-6346FA65805F}" srcOrd="2" destOrd="0" presId="urn:microsoft.com/office/officeart/2005/8/layout/pyramid1"/>
    <dgm:cxn modelId="{D074DEB2-5E7A-4FDF-B6E6-D2D0B72E9C13}" type="presParOf" srcId="{DDB035B7-527E-41F5-A39D-6346FA65805F}" destId="{16267D54-9E55-4D5C-B51B-FB9D7C62BD99}" srcOrd="0" destOrd="0" presId="urn:microsoft.com/office/officeart/2005/8/layout/pyramid1"/>
    <dgm:cxn modelId="{4C2B86E5-1304-4A96-B623-91D6FE23D68D}" type="presParOf" srcId="{DDB035B7-527E-41F5-A39D-6346FA65805F}" destId="{F626986B-2BA3-43F5-800F-246F3C8D92FE}" srcOrd="1" destOrd="0" presId="urn:microsoft.com/office/officeart/2005/8/layout/pyramid1"/>
    <dgm:cxn modelId="{3A93B2FC-D410-4D08-AE49-198F54223C53}" type="presParOf" srcId="{83726AD2-6AF0-41EC-BDDC-C474B5CD908E}" destId="{0C0AA72F-71FC-434F-95E4-3F77C6886255}" srcOrd="3" destOrd="0" presId="urn:microsoft.com/office/officeart/2005/8/layout/pyramid1"/>
    <dgm:cxn modelId="{2490B3D2-C587-424E-A88B-238C1CCEF8B3}" type="presParOf" srcId="{0C0AA72F-71FC-434F-95E4-3F77C6886255}" destId="{E7696BCC-ECE0-4B84-8183-784D7D61462F}" srcOrd="0" destOrd="0" presId="urn:microsoft.com/office/officeart/2005/8/layout/pyramid1"/>
    <dgm:cxn modelId="{5188A9D7-75CE-4E29-A8AD-EA1245B9A8C7}" type="presParOf" srcId="{0C0AA72F-71FC-434F-95E4-3F77C6886255}" destId="{EF883A2A-02A5-4B61-9A0F-217576A0C88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F3955-9442-4023-BB81-029F06EF59E8}">
      <dsp:nvSpPr>
        <dsp:cNvPr id="0" name=""/>
        <dsp:cNvSpPr/>
      </dsp:nvSpPr>
      <dsp:spPr>
        <a:xfrm>
          <a:off x="3359966" y="1971244"/>
          <a:ext cx="2353151" cy="23531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Sumer</a:t>
          </a:r>
        </a:p>
      </dsp:txBody>
      <dsp:txXfrm>
        <a:off x="3704577" y="2315855"/>
        <a:ext cx="1663929" cy="1663929"/>
      </dsp:txXfrm>
    </dsp:sp>
    <dsp:sp modelId="{3E16FDB9-C5B6-468A-A639-E06654C4CF70}">
      <dsp:nvSpPr>
        <dsp:cNvPr id="0" name=""/>
        <dsp:cNvSpPr/>
      </dsp:nvSpPr>
      <dsp:spPr>
        <a:xfrm rot="10203196">
          <a:off x="1537906" y="3354202"/>
          <a:ext cx="2002116" cy="67064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8575EB-9BC7-49D0-826B-E7AEA452579F}">
      <dsp:nvSpPr>
        <dsp:cNvPr id="0" name=""/>
        <dsp:cNvSpPr/>
      </dsp:nvSpPr>
      <dsp:spPr>
        <a:xfrm>
          <a:off x="119916" y="2528989"/>
          <a:ext cx="2341880" cy="2376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Specialized Workers</a:t>
          </a:r>
          <a:r>
            <a:rPr lang="en-US" sz="1600" kern="1200" dirty="0"/>
            <a:t>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soldiers, merchants, teachers, priests, etc.</a:t>
          </a:r>
        </a:p>
      </dsp:txBody>
      <dsp:txXfrm>
        <a:off x="188507" y="2597580"/>
        <a:ext cx="2204698" cy="2238861"/>
      </dsp:txXfrm>
    </dsp:sp>
    <dsp:sp modelId="{FABF7732-5BD9-447B-A29B-206FE82D56F0}">
      <dsp:nvSpPr>
        <dsp:cNvPr id="0" name=""/>
        <dsp:cNvSpPr/>
      </dsp:nvSpPr>
      <dsp:spPr>
        <a:xfrm rot="12756910">
          <a:off x="1656255" y="1798203"/>
          <a:ext cx="2291583" cy="67064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1384"/>
                <a:satOff val="6015"/>
                <a:lumOff val="-490"/>
                <a:alphaOff val="0"/>
                <a:shade val="15000"/>
                <a:satMod val="180000"/>
              </a:schemeClr>
            </a:gs>
            <a:gs pos="50000">
              <a:schemeClr val="accent4">
                <a:hueOff val="-41384"/>
                <a:satOff val="6015"/>
                <a:lumOff val="-490"/>
                <a:alphaOff val="0"/>
                <a:shade val="45000"/>
                <a:satMod val="170000"/>
              </a:schemeClr>
            </a:gs>
            <a:gs pos="70000">
              <a:schemeClr val="accent4">
                <a:hueOff val="-41384"/>
                <a:satOff val="6015"/>
                <a:lumOff val="-49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41384"/>
                <a:satOff val="6015"/>
                <a:lumOff val="-49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-41384"/>
              <a:satOff val="6015"/>
              <a:lumOff val="-49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FBAB78-B3D7-46AE-AD20-215384D8C0F9}">
      <dsp:nvSpPr>
        <dsp:cNvPr id="0" name=""/>
        <dsp:cNvSpPr/>
      </dsp:nvSpPr>
      <dsp:spPr>
        <a:xfrm>
          <a:off x="273281" y="132149"/>
          <a:ext cx="2459311" cy="21489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384"/>
                <a:satOff val="6015"/>
                <a:lumOff val="-490"/>
                <a:alphaOff val="0"/>
                <a:shade val="15000"/>
                <a:satMod val="180000"/>
              </a:schemeClr>
            </a:gs>
            <a:gs pos="50000">
              <a:schemeClr val="accent4">
                <a:hueOff val="-41384"/>
                <a:satOff val="6015"/>
                <a:lumOff val="-490"/>
                <a:alphaOff val="0"/>
                <a:shade val="45000"/>
                <a:satMod val="170000"/>
              </a:schemeClr>
            </a:gs>
            <a:gs pos="70000">
              <a:schemeClr val="accent4">
                <a:hueOff val="-41384"/>
                <a:satOff val="6015"/>
                <a:lumOff val="-49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41384"/>
                <a:satOff val="6015"/>
                <a:lumOff val="-49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-41384"/>
              <a:satOff val="6015"/>
              <a:lumOff val="-49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Complex Institutions</a:t>
          </a:r>
          <a:r>
            <a:rPr lang="en-US" sz="1800" kern="1200" dirty="0"/>
            <a:t>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formal governments (laws and officials), priests w/ religious power</a:t>
          </a:r>
        </a:p>
      </dsp:txBody>
      <dsp:txXfrm>
        <a:off x="336221" y="195089"/>
        <a:ext cx="2333431" cy="2023055"/>
      </dsp:txXfrm>
    </dsp:sp>
    <dsp:sp modelId="{5F44E965-5D11-4E5D-8ED1-B2FA2BD9A15B}">
      <dsp:nvSpPr>
        <dsp:cNvPr id="0" name=""/>
        <dsp:cNvSpPr/>
      </dsp:nvSpPr>
      <dsp:spPr>
        <a:xfrm rot="15839179">
          <a:off x="3939089" y="1704802"/>
          <a:ext cx="967314" cy="67064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82768"/>
                <a:satOff val="12029"/>
                <a:lumOff val="-980"/>
                <a:alphaOff val="0"/>
                <a:shade val="15000"/>
                <a:satMod val="180000"/>
              </a:schemeClr>
            </a:gs>
            <a:gs pos="50000">
              <a:schemeClr val="accent4">
                <a:hueOff val="-82768"/>
                <a:satOff val="12029"/>
                <a:lumOff val="-980"/>
                <a:alphaOff val="0"/>
                <a:shade val="45000"/>
                <a:satMod val="170000"/>
              </a:schemeClr>
            </a:gs>
            <a:gs pos="70000">
              <a:schemeClr val="accent4">
                <a:hueOff val="-82768"/>
                <a:satOff val="12029"/>
                <a:lumOff val="-98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82768"/>
                <a:satOff val="12029"/>
                <a:lumOff val="-98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-82768"/>
              <a:satOff val="12029"/>
              <a:lumOff val="-98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195346-8C47-4E01-A41B-2AD018DBB621}">
      <dsp:nvSpPr>
        <dsp:cNvPr id="0" name=""/>
        <dsp:cNvSpPr/>
      </dsp:nvSpPr>
      <dsp:spPr>
        <a:xfrm>
          <a:off x="2958884" y="55625"/>
          <a:ext cx="2694306" cy="1808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2768"/>
                <a:satOff val="12029"/>
                <a:lumOff val="-980"/>
                <a:alphaOff val="0"/>
                <a:shade val="15000"/>
                <a:satMod val="180000"/>
              </a:schemeClr>
            </a:gs>
            <a:gs pos="50000">
              <a:schemeClr val="accent4">
                <a:hueOff val="-82768"/>
                <a:satOff val="12029"/>
                <a:lumOff val="-980"/>
                <a:alphaOff val="0"/>
                <a:shade val="45000"/>
                <a:satMod val="170000"/>
              </a:schemeClr>
            </a:gs>
            <a:gs pos="70000">
              <a:schemeClr val="accent4">
                <a:hueOff val="-82768"/>
                <a:satOff val="12029"/>
                <a:lumOff val="-98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82768"/>
                <a:satOff val="12029"/>
                <a:lumOff val="-98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-82768"/>
              <a:satOff val="12029"/>
              <a:lumOff val="-98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Advanced cities</a:t>
          </a:r>
          <a:r>
            <a:rPr lang="en-US" sz="1600" kern="1200" dirty="0"/>
            <a:t>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Uruk</a:t>
          </a:r>
          <a:r>
            <a:rPr lang="en-US" sz="1600" kern="1200" dirty="0"/>
            <a:t> – 50,000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Lagash – 10,000 -50,000</a:t>
          </a:r>
        </a:p>
      </dsp:txBody>
      <dsp:txXfrm>
        <a:off x="3011845" y="108586"/>
        <a:ext cx="2588384" cy="1702306"/>
      </dsp:txXfrm>
    </dsp:sp>
    <dsp:sp modelId="{86117DF6-BCB1-40BC-B5B5-0C75922EF294}">
      <dsp:nvSpPr>
        <dsp:cNvPr id="0" name=""/>
        <dsp:cNvSpPr/>
      </dsp:nvSpPr>
      <dsp:spPr>
        <a:xfrm rot="19271760">
          <a:off x="5125798" y="1615873"/>
          <a:ext cx="2161129" cy="67064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4151"/>
                <a:satOff val="18044"/>
                <a:lumOff val="-1471"/>
                <a:alphaOff val="0"/>
                <a:shade val="15000"/>
                <a:satMod val="180000"/>
              </a:schemeClr>
            </a:gs>
            <a:gs pos="50000">
              <a:schemeClr val="accent4">
                <a:hueOff val="-124151"/>
                <a:satOff val="18044"/>
                <a:lumOff val="-1471"/>
                <a:alphaOff val="0"/>
                <a:shade val="45000"/>
                <a:satMod val="170000"/>
              </a:schemeClr>
            </a:gs>
            <a:gs pos="70000">
              <a:schemeClr val="accent4">
                <a:hueOff val="-124151"/>
                <a:satOff val="18044"/>
                <a:lumOff val="-147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124151"/>
                <a:satOff val="18044"/>
                <a:lumOff val="-147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-124151"/>
              <a:satOff val="18044"/>
              <a:lumOff val="-1471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E8CD32-CF3F-41B7-BBB1-7A631AA7B3FA}">
      <dsp:nvSpPr>
        <dsp:cNvPr id="0" name=""/>
        <dsp:cNvSpPr/>
      </dsp:nvSpPr>
      <dsp:spPr>
        <a:xfrm>
          <a:off x="6028471" y="209264"/>
          <a:ext cx="2414288" cy="1536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4151"/>
                <a:satOff val="18044"/>
                <a:lumOff val="-1471"/>
                <a:alphaOff val="0"/>
                <a:shade val="15000"/>
                <a:satMod val="180000"/>
              </a:schemeClr>
            </a:gs>
            <a:gs pos="50000">
              <a:schemeClr val="accent4">
                <a:hueOff val="-124151"/>
                <a:satOff val="18044"/>
                <a:lumOff val="-1471"/>
                <a:alphaOff val="0"/>
                <a:shade val="45000"/>
                <a:satMod val="170000"/>
              </a:schemeClr>
            </a:gs>
            <a:gs pos="70000">
              <a:schemeClr val="accent4">
                <a:hueOff val="-124151"/>
                <a:satOff val="18044"/>
                <a:lumOff val="-147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124151"/>
                <a:satOff val="18044"/>
                <a:lumOff val="-147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-124151"/>
              <a:satOff val="18044"/>
              <a:lumOff val="-1471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Record Keeping</a:t>
          </a:r>
          <a:r>
            <a:rPr lang="en-US" sz="1600" kern="1200" dirty="0"/>
            <a:t>: Cuneiform writing system</a:t>
          </a:r>
        </a:p>
      </dsp:txBody>
      <dsp:txXfrm>
        <a:off x="6073467" y="254260"/>
        <a:ext cx="2324296" cy="1446275"/>
      </dsp:txXfrm>
    </dsp:sp>
    <dsp:sp modelId="{8B57B2D3-3E33-4BD1-A679-84C90A8547C8}">
      <dsp:nvSpPr>
        <dsp:cNvPr id="0" name=""/>
        <dsp:cNvSpPr/>
      </dsp:nvSpPr>
      <dsp:spPr>
        <a:xfrm rot="21568035">
          <a:off x="5404732" y="2859735"/>
          <a:ext cx="2138495" cy="67064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65535"/>
                <a:satOff val="24059"/>
                <a:lumOff val="-1961"/>
                <a:alphaOff val="0"/>
                <a:shade val="15000"/>
                <a:satMod val="180000"/>
              </a:schemeClr>
            </a:gs>
            <a:gs pos="50000">
              <a:schemeClr val="accent4">
                <a:hueOff val="-165535"/>
                <a:satOff val="24059"/>
                <a:lumOff val="-1961"/>
                <a:alphaOff val="0"/>
                <a:shade val="45000"/>
                <a:satMod val="170000"/>
              </a:schemeClr>
            </a:gs>
            <a:gs pos="70000">
              <a:schemeClr val="accent4">
                <a:hueOff val="-165535"/>
                <a:satOff val="24059"/>
                <a:lumOff val="-196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165535"/>
                <a:satOff val="24059"/>
                <a:lumOff val="-196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-165535"/>
              <a:satOff val="24059"/>
              <a:lumOff val="-1961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801F45-8BCB-4754-842F-33CB7C136085}">
      <dsp:nvSpPr>
        <dsp:cNvPr id="0" name=""/>
        <dsp:cNvSpPr/>
      </dsp:nvSpPr>
      <dsp:spPr>
        <a:xfrm>
          <a:off x="6774271" y="1973743"/>
          <a:ext cx="2403312" cy="2284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5535"/>
                <a:satOff val="24059"/>
                <a:lumOff val="-1961"/>
                <a:alphaOff val="0"/>
                <a:shade val="15000"/>
                <a:satMod val="180000"/>
              </a:schemeClr>
            </a:gs>
            <a:gs pos="50000">
              <a:schemeClr val="accent4">
                <a:hueOff val="-165535"/>
                <a:satOff val="24059"/>
                <a:lumOff val="-1961"/>
                <a:alphaOff val="0"/>
                <a:shade val="45000"/>
                <a:satMod val="170000"/>
              </a:schemeClr>
            </a:gs>
            <a:gs pos="70000">
              <a:schemeClr val="accent4">
                <a:hueOff val="-165535"/>
                <a:satOff val="24059"/>
                <a:lumOff val="-196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165535"/>
                <a:satOff val="24059"/>
                <a:lumOff val="-196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-165535"/>
              <a:satOff val="24059"/>
              <a:lumOff val="-1961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Advanced Technology</a:t>
          </a:r>
          <a:r>
            <a:rPr lang="en-US" sz="1600" kern="1200" dirty="0"/>
            <a:t>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3000 BCE wheel, plow, sailboat; bronze weapons and armor</a:t>
          </a:r>
        </a:p>
      </dsp:txBody>
      <dsp:txXfrm>
        <a:off x="6841173" y="2040645"/>
        <a:ext cx="2269508" cy="2150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ED52B-75CD-406E-A469-28077FFC918B}">
      <dsp:nvSpPr>
        <dsp:cNvPr id="0" name=""/>
        <dsp:cNvSpPr/>
      </dsp:nvSpPr>
      <dsp:spPr>
        <a:xfrm>
          <a:off x="3086099" y="0"/>
          <a:ext cx="2057400" cy="1131490"/>
        </a:xfrm>
        <a:prstGeom prst="trapezoid">
          <a:avLst>
            <a:gd name="adj" fmla="val 90915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Kings, Priests, Landholders</a:t>
          </a:r>
        </a:p>
      </dsp:txBody>
      <dsp:txXfrm>
        <a:off x="3086099" y="0"/>
        <a:ext cx="2057400" cy="1131490"/>
      </dsp:txXfrm>
    </dsp:sp>
    <dsp:sp modelId="{AA48BD01-1A7A-4DF3-88B5-FD103FCB9A76}">
      <dsp:nvSpPr>
        <dsp:cNvPr id="0" name=""/>
        <dsp:cNvSpPr/>
      </dsp:nvSpPr>
      <dsp:spPr>
        <a:xfrm>
          <a:off x="2057400" y="1131490"/>
          <a:ext cx="4114800" cy="1131490"/>
        </a:xfrm>
        <a:prstGeom prst="trapezoid">
          <a:avLst>
            <a:gd name="adj" fmla="val 90915"/>
          </a:avLst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Merchants</a:t>
          </a:r>
        </a:p>
      </dsp:txBody>
      <dsp:txXfrm>
        <a:off x="2777489" y="1131490"/>
        <a:ext cx="2674620" cy="1131490"/>
      </dsp:txXfrm>
    </dsp:sp>
    <dsp:sp modelId="{16267D54-9E55-4D5C-B51B-FB9D7C62BD99}">
      <dsp:nvSpPr>
        <dsp:cNvPr id="0" name=""/>
        <dsp:cNvSpPr/>
      </dsp:nvSpPr>
      <dsp:spPr>
        <a:xfrm>
          <a:off x="990617" y="2239966"/>
          <a:ext cx="6172200" cy="1131490"/>
        </a:xfrm>
        <a:prstGeom prst="trapezoid">
          <a:avLst>
            <a:gd name="adj" fmla="val 90915"/>
          </a:avLst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Farmers</a:t>
          </a:r>
        </a:p>
      </dsp:txBody>
      <dsp:txXfrm>
        <a:off x="2070752" y="2239966"/>
        <a:ext cx="4011930" cy="1131490"/>
      </dsp:txXfrm>
    </dsp:sp>
    <dsp:sp modelId="{E7696BCC-ECE0-4B84-8183-784D7D61462F}">
      <dsp:nvSpPr>
        <dsp:cNvPr id="0" name=""/>
        <dsp:cNvSpPr/>
      </dsp:nvSpPr>
      <dsp:spPr>
        <a:xfrm>
          <a:off x="0" y="3394471"/>
          <a:ext cx="8229600" cy="1131490"/>
        </a:xfrm>
        <a:prstGeom prst="trapezoid">
          <a:avLst>
            <a:gd name="adj" fmla="val 90915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Slaves</a:t>
          </a:r>
        </a:p>
      </dsp:txBody>
      <dsp:txXfrm>
        <a:off x="1440179" y="3394471"/>
        <a:ext cx="5349240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21E4399-E7C6-445A-B506-558C21AA67E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D5DD9E-009C-4587-8B16-07501C1370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buNone/>
            </a:pPr>
            <a:r>
              <a:rPr kumimoji="0" lang="en-US" sz="41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>
            <a:normAutofit/>
          </a:bodyPr>
          <a:lstStyle/>
          <a:p>
            <a:pPr marL="365760" lvl="0" indent="-256032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</a:pPr>
            <a:r>
              <a:rPr kumimoji="0" lang="en-US" sz="27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>
            <a:normAutofit/>
          </a:bodyPr>
          <a:lstStyle/>
          <a:p>
            <a:pPr marL="365760" lvl="0" indent="-256032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</a:pPr>
            <a:r>
              <a:rPr kumimoji="0" lang="en-US" sz="27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>
            <a:normAutofit/>
          </a:bodyPr>
          <a:lstStyle/>
          <a:p>
            <a:pPr marL="365760" lvl="0" indent="-256032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</a:pPr>
            <a:r>
              <a:rPr kumimoji="0" lang="en-US" sz="27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>
            <a:normAutofit/>
          </a:bodyPr>
          <a:lstStyle/>
          <a:p>
            <a:pPr marL="365760" lvl="0" indent="-256032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</a:pPr>
            <a:r>
              <a:rPr kumimoji="0" lang="en-US" sz="27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7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>
            <a:normAutofit/>
          </a:bodyPr>
          <a:lstStyle/>
          <a:p>
            <a:pPr marL="365760" lvl="0" indent="-256032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</a:pPr>
            <a:r>
              <a:rPr kumimoji="0" lang="en-US" sz="27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8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55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55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41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1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9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3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42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6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7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1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5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40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6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9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2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4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6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Civilization</a:t>
            </a:r>
            <a:br>
              <a:rPr lang="en-US" dirty="0"/>
            </a:b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Mesopotamia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Society/Culture</a:t>
            </a: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13716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600200"/>
            <a:ext cx="2362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accent1"/>
                </a:solidFill>
              </a:rPr>
              <a:t>Sumerian</a:t>
            </a:r>
          </a:p>
          <a:p>
            <a:pPr algn="ctr"/>
            <a:r>
              <a:rPr lang="en-US" sz="3500" b="1" dirty="0">
                <a:solidFill>
                  <a:schemeClr val="accent1"/>
                </a:solidFill>
              </a:rPr>
              <a:t>Social Hierarchy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Society/Culture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2672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i="1" u="sng" dirty="0"/>
              <a:t>Cuneiform</a:t>
            </a:r>
          </a:p>
          <a:p>
            <a:pPr lvl="1" eaLnBrk="1" hangingPunct="1"/>
            <a:r>
              <a:rPr lang="en-US" dirty="0"/>
              <a:t>Writing system</a:t>
            </a:r>
          </a:p>
          <a:p>
            <a:pPr lvl="1" eaLnBrk="1" hangingPunct="1"/>
            <a:r>
              <a:rPr lang="en-US" dirty="0"/>
              <a:t>Pictograph – symbols stand for words</a:t>
            </a:r>
          </a:p>
        </p:txBody>
      </p:sp>
      <p:pic>
        <p:nvPicPr>
          <p:cNvPr id="5" name="Content Placeholder 4" descr="cuneifor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676400"/>
            <a:ext cx="40386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Cuneiform </a:t>
            </a:r>
          </a:p>
        </p:txBody>
      </p:sp>
      <p:pic>
        <p:nvPicPr>
          <p:cNvPr id="4" name="Picture 3" descr="cuneiform-in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0"/>
            <a:ext cx="3940175" cy="4648200"/>
          </a:xfrm>
          <a:prstGeom prst="rect">
            <a:avLst/>
          </a:prstGeom>
          <a:noFill/>
        </p:spPr>
      </p:pic>
      <p:pic>
        <p:nvPicPr>
          <p:cNvPr id="5" name="Picture 2" descr="http://www.cyberwitchcraft.com/image-files/cuneiform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103" y="1905000"/>
            <a:ext cx="4153497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Shipbuilders, Trade</a:t>
            </a:r>
          </a:p>
          <a:p>
            <a:r>
              <a:rPr lang="en-US" dirty="0"/>
              <a:t>Phoenician Alphabet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Phoenicians </a:t>
            </a:r>
          </a:p>
        </p:txBody>
      </p:sp>
      <p:pic>
        <p:nvPicPr>
          <p:cNvPr id="1026" name="Picture 2" descr="http://upload.wikimedia.org/wikipedia/commons/thumb/9/9c/PhoenicianTrade.png/325px-PhoenicianTra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495801" cy="336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riangulations.files.wordpress.com/2010/02/phoenician-alphabet-ch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71" y="52875"/>
            <a:ext cx="4457700" cy="61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812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110" y="609601"/>
            <a:ext cx="8229600" cy="3809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Ancient Civ. </a:t>
            </a:r>
            <a:r>
              <a:rPr lang="en-US"/>
              <a:t>(15)</a:t>
            </a:r>
            <a:r>
              <a:rPr lang="en-US" dirty="0"/>
              <a:t>	</a:t>
            </a:r>
            <a:r>
              <a:rPr lang="en-US"/>
              <a:t>      Similarities(5) </a:t>
            </a:r>
            <a:r>
              <a:rPr lang="en-US" dirty="0"/>
              <a:t>	Modern </a:t>
            </a:r>
            <a:r>
              <a:rPr lang="en-US"/>
              <a:t>Civ.(15)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Venn Diagram-characteristics of</a:t>
            </a:r>
          </a:p>
        </p:txBody>
      </p:sp>
      <p:pic>
        <p:nvPicPr>
          <p:cNvPr id="1026" name="Picture 2" descr="http://www.louisianavoices.org/images/edu_venn_diagram_blan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34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92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Early Civilizations</a:t>
            </a:r>
          </a:p>
        </p:txBody>
      </p:sp>
      <p:pic>
        <p:nvPicPr>
          <p:cNvPr id="4" name="Content Placeholder 5" descr="Ancient Civilization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295400"/>
            <a:ext cx="6858000" cy="467200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76200"/>
            <a:ext cx="7772400" cy="9445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is a civilization?</a:t>
            </a:r>
          </a:p>
        </p:txBody>
      </p:sp>
      <p:pic>
        <p:nvPicPr>
          <p:cNvPr id="5" name="Content Placeholder 3" descr="tower-of-babel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30829" y="838200"/>
            <a:ext cx="5867400" cy="4423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5272676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most advanced stage of human social development and organization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32618"/>
            <a:ext cx="8534400" cy="4525963"/>
          </a:xfrm>
        </p:spPr>
        <p:txBody>
          <a:bodyPr>
            <a:normAutofit/>
          </a:bodyPr>
          <a:lstStyle/>
          <a:p>
            <a:pPr marL="852678" indent="-742950">
              <a:buAutoNum type="arabicPeriod"/>
            </a:pPr>
            <a:r>
              <a:rPr lang="en-US" sz="4000" b="1" u="sng" dirty="0">
                <a:solidFill>
                  <a:schemeClr val="accent1"/>
                </a:solidFill>
              </a:rPr>
              <a:t>Advanced Cities</a:t>
            </a:r>
          </a:p>
          <a:p>
            <a:pPr marL="852678" indent="-742950">
              <a:buAutoNum type="arabicPeriod"/>
            </a:pPr>
            <a:r>
              <a:rPr lang="en-US" sz="4000" b="1" u="sng" dirty="0">
                <a:solidFill>
                  <a:schemeClr val="accent1"/>
                </a:solidFill>
              </a:rPr>
              <a:t>Specialized Workers</a:t>
            </a:r>
          </a:p>
          <a:p>
            <a:pPr marL="852678" indent="-742950">
              <a:buAutoNum type="arabicPeriod"/>
            </a:pPr>
            <a:r>
              <a:rPr lang="en-US" sz="4000" b="1" u="sng" dirty="0">
                <a:solidFill>
                  <a:schemeClr val="accent1"/>
                </a:solidFill>
              </a:rPr>
              <a:t>Complex Institutions</a:t>
            </a:r>
          </a:p>
          <a:p>
            <a:pPr marL="852678" indent="-742950">
              <a:buAutoNum type="arabicPeriod"/>
            </a:pPr>
            <a:r>
              <a:rPr lang="en-US" sz="4000" b="1" u="sng" dirty="0">
                <a:solidFill>
                  <a:schemeClr val="accent1"/>
                </a:solidFill>
              </a:rPr>
              <a:t>Record Keeping</a:t>
            </a:r>
          </a:p>
          <a:p>
            <a:pPr marL="852678" indent="-742950">
              <a:buAutoNum type="arabicPeriod"/>
            </a:pPr>
            <a:r>
              <a:rPr lang="en-US" sz="4000" b="1" u="sng" dirty="0">
                <a:solidFill>
                  <a:schemeClr val="accent1"/>
                </a:solidFill>
              </a:rPr>
              <a:t>Advanced Technology</a:t>
            </a:r>
          </a:p>
          <a:p>
            <a:pPr marL="852678" indent="-742950">
              <a:buAutoNum type="arabicPeriod"/>
            </a:pPr>
            <a:endParaRPr lang="en-US" sz="4000" b="1" u="sng" dirty="0">
              <a:solidFill>
                <a:schemeClr val="accent1"/>
              </a:solidFill>
            </a:endParaRPr>
          </a:p>
          <a:p>
            <a:pPr marL="852678" indent="-742950">
              <a:buAutoNum type="arabicPeriod"/>
            </a:pP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5 Characteristics of Civilizations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Civilization: Sumer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0" y="12192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ttp://www.taxson.net/iraq/MAP_MESOPOTAMIA.jpg"/>
          <p:cNvPicPr>
            <a:picLocks noChangeAspect="1" noChangeArrowheads="1"/>
          </p:cNvPicPr>
          <p:nvPr/>
        </p:nvPicPr>
        <p:blipFill>
          <a:blip r:embed="rId7" cstate="print"/>
          <a:srcRect r="6040" b="4833"/>
          <a:stretch>
            <a:fillRect/>
          </a:stretch>
        </p:blipFill>
        <p:spPr bwMode="auto">
          <a:xfrm>
            <a:off x="3276600" y="4648200"/>
            <a:ext cx="2416968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77962"/>
          </a:xfrm>
          <a:ln w="508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dirty="0"/>
              <a:t>Civilizations of Mesopotamia</a:t>
            </a:r>
            <a:br>
              <a:rPr lang="en-US" dirty="0"/>
            </a:br>
            <a:r>
              <a:rPr lang="en-US" sz="2800" dirty="0"/>
              <a:t>Fertile Crescent, “land between the rivers”</a:t>
            </a:r>
          </a:p>
        </p:txBody>
      </p:sp>
      <p:pic>
        <p:nvPicPr>
          <p:cNvPr id="6" name="Content Placeholder 3" descr="fertile cresc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068"/>
          <a:stretch>
            <a:fillRect/>
          </a:stretch>
        </p:blipFill>
        <p:spPr>
          <a:xfrm>
            <a:off x="1143000" y="1828800"/>
            <a:ext cx="7045376" cy="4876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45720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/>
              <a:t>Tigris &amp; Euphrates Rivers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/>
              <a:t>City States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/>
              <a:t>Dynasties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/>
              <a:t>Early Empire-Babylonians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endParaRPr lang="en-US" dirty="0"/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endParaRPr lang="en-US" dirty="0"/>
          </a:p>
          <a:p>
            <a:pPr>
              <a:spcBef>
                <a:spcPts val="0"/>
              </a:spcBef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Mesopotamia </a:t>
            </a:r>
          </a:p>
        </p:txBody>
      </p:sp>
      <p:pic>
        <p:nvPicPr>
          <p:cNvPr id="23556" name="Picture 4" descr="http://www.ancient.eu.com/uploads/images/1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3912469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5181600" cy="5029200"/>
          </a:xfrm>
        </p:spPr>
        <p:txBody>
          <a:bodyPr>
            <a:normAutofit/>
          </a:bodyPr>
          <a:lstStyle/>
          <a:p>
            <a:r>
              <a:rPr lang="en-US" dirty="0"/>
              <a:t>Hammurabi’s Code</a:t>
            </a:r>
          </a:p>
          <a:p>
            <a:pPr lvl="1"/>
            <a:r>
              <a:rPr lang="en-US" sz="2700" dirty="0"/>
              <a:t>Hammurabi </a:t>
            </a:r>
          </a:p>
          <a:p>
            <a:pPr lvl="1">
              <a:buNone/>
            </a:pPr>
            <a:r>
              <a:rPr lang="en-US" sz="2700" dirty="0"/>
              <a:t>	(Babylonian King)</a:t>
            </a:r>
          </a:p>
          <a:p>
            <a:pPr lvl="1"/>
            <a:endParaRPr lang="en-US" dirty="0"/>
          </a:p>
          <a:p>
            <a:pPr lvl="1"/>
            <a:r>
              <a:rPr lang="en-US" sz="2700" dirty="0"/>
              <a:t>Unified code of laws</a:t>
            </a:r>
          </a:p>
          <a:p>
            <a:pPr lvl="1">
              <a:buNone/>
            </a:pPr>
            <a:endParaRPr lang="en-US" sz="2700" dirty="0"/>
          </a:p>
          <a:p>
            <a:pPr lvl="1"/>
            <a:r>
              <a:rPr lang="en-US" sz="2700" dirty="0"/>
              <a:t>Oldest known legal system </a:t>
            </a:r>
          </a:p>
          <a:p>
            <a:pPr lvl="1"/>
            <a:r>
              <a:rPr lang="en-US" sz="2700"/>
              <a:t>Eye for </a:t>
            </a:r>
            <a:r>
              <a:rPr lang="en-US" sz="2700" dirty="0"/>
              <a:t>an Eye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</a:t>
            </a:r>
          </a:p>
        </p:txBody>
      </p:sp>
      <p:pic>
        <p:nvPicPr>
          <p:cNvPr id="5" name="Picture 3" descr="CH3_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0450" y="228600"/>
            <a:ext cx="1936750" cy="2491378"/>
          </a:xfrm>
          <a:prstGeom prst="rect">
            <a:avLst/>
          </a:prstGeom>
          <a:noFill/>
        </p:spPr>
      </p:pic>
      <p:pic>
        <p:nvPicPr>
          <p:cNvPr id="6" name="Picture 4" descr="code_of_hammurabi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819400"/>
            <a:ext cx="3200400" cy="3810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5842" y="990600"/>
            <a:ext cx="4229558" cy="5715000"/>
          </a:xfrm>
        </p:spPr>
        <p:txBody>
          <a:bodyPr>
            <a:normAutofit/>
          </a:bodyPr>
          <a:lstStyle/>
          <a:p>
            <a:r>
              <a:rPr lang="en-US" b="1" i="1" u="sng" dirty="0"/>
              <a:t>Polytheism</a:t>
            </a:r>
            <a:r>
              <a:rPr lang="en-US" dirty="0"/>
              <a:t>: many gods</a:t>
            </a:r>
          </a:p>
          <a:p>
            <a:endParaRPr lang="en-US" dirty="0"/>
          </a:p>
          <a:p>
            <a:r>
              <a:rPr lang="en-US" dirty="0"/>
              <a:t>Ziggurats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Religion </a:t>
            </a:r>
          </a:p>
        </p:txBody>
      </p:sp>
      <p:pic>
        <p:nvPicPr>
          <p:cNvPr id="5" name="Picture 4" descr="http://questgarden.com/52/41/5/070613164641/images/ziggura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94" y="1475013"/>
            <a:ext cx="6385806" cy="4768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206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Lucida Sans Unicode</vt:lpstr>
      <vt:lpstr>Verdana</vt:lpstr>
      <vt:lpstr>Wingdings 2</vt:lpstr>
      <vt:lpstr>Wingdings 3</vt:lpstr>
      <vt:lpstr>Concourse</vt:lpstr>
      <vt:lpstr>iRespondQuestionMaster</vt:lpstr>
      <vt:lpstr>iRespondGraphMaster</vt:lpstr>
      <vt:lpstr>Civilization &amp;  Mesopotamia </vt:lpstr>
      <vt:lpstr>Early Civilizations</vt:lpstr>
      <vt:lpstr>PowerPoint Presentation</vt:lpstr>
      <vt:lpstr>5 Characteristics of Civilizations </vt:lpstr>
      <vt:lpstr>Example of Civilization: Sumer</vt:lpstr>
      <vt:lpstr>Civilizations of Mesopotamia Fertile Crescent, “land between the rivers”</vt:lpstr>
      <vt:lpstr>Mesopotamia </vt:lpstr>
      <vt:lpstr>Laws</vt:lpstr>
      <vt:lpstr>Religion </vt:lpstr>
      <vt:lpstr>Society/Culture</vt:lpstr>
      <vt:lpstr>Society/Culture </vt:lpstr>
      <vt:lpstr>Cuneiform </vt:lpstr>
      <vt:lpstr>Phoenicians </vt:lpstr>
      <vt:lpstr>Venn Diagram-characteristics of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Civilization &amp;  Mesopotamia</dc:title>
  <dc:creator>Amber</dc:creator>
  <cp:lastModifiedBy>Troy Connolly</cp:lastModifiedBy>
  <cp:revision>48</cp:revision>
  <dcterms:created xsi:type="dcterms:W3CDTF">2011-08-16T00:06:29Z</dcterms:created>
  <dcterms:modified xsi:type="dcterms:W3CDTF">2022-08-05T14:59:07Z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