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CEE44-CB1A-4B85-B973-3D3E4D226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805779-8AC3-4B76-A26D-BEC833683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09F89-8061-43BE-923F-FD22740E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F66A6-C5B9-4602-A542-D95106DD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695D5-F3D3-4201-A117-13DE91A3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4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2BBAD-D976-4EB1-8C8F-DA9FCCF2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BD0072-2431-4582-9D69-5A6826780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9035D-DE27-4F45-869D-EA5B8160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2B6E6-3C4F-422E-9230-8ACD9EAD8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29566-CC41-4055-8FA6-CC10ADA2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9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5928CC-76BC-4C6E-8114-3CC124D82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EAD2EA-0F43-4BBD-BADB-059DADF48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A5E3B-5510-405B-BD05-418E03CC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152ED-7FD9-4AEC-8FD1-2F4C6A596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30055-6536-4624-A3FE-7C27BF23B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6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2F72-86EF-4ABE-A0CB-B6F563E7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47A14-E683-4412-A545-A2B66A9C5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63E96-CB3D-487E-82AA-2CC7BC9CF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B0F41-C4DB-4EC8-B82E-5E1D11E35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FF89E-3FEA-4E24-869F-A54BB061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9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9BD33-BCB2-4C86-8B92-A98A9045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3741B-E3CC-4AB5-8905-F596A3CE5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235F-6B3F-44CC-8C5B-AAC36140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C3346-8A7A-496D-A6BC-309300502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3EDCC-CC14-4812-AC9B-022738835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4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AE315-195B-4727-857C-79927377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4033E-2F4F-471B-B8A8-CFF0DB21E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A246B-9FD5-40F6-AD38-093F1DC47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9D0FB-D4FE-4FCC-8401-EB7230C85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A798C-E265-4736-836B-4B6FC08E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66B45-4672-4465-AA9A-112E818E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3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8D83F-01A3-4DE9-B08A-B62233D8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AED0E-B1A7-4ABE-932D-3685EE504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8241F-F2BE-4911-80B4-986EE1552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0B583-0EEE-4878-AA20-5E7DC1148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28EDE-12CE-45BE-BB92-6C0E00C13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24090-088F-457F-BF77-9053A0FF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EF067D-828E-44CF-9FEB-DD002FE77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BB07A-8D04-4A07-A0A4-747F908E5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4BAC0-A3B3-4630-94A4-AF1A2D485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3D967-C722-48E6-A36C-70C25F00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4DC15-9827-4A33-8657-8537CA409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84AC1-3EDA-4C1B-8765-7E884DE2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8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3E883-B256-4BCF-AC96-A726F9820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204DD-D823-48CC-BF36-199C2CC18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0DEE7-F16A-45E8-8A9A-EEA8F4E9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3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D2459-81AB-4E54-A473-858BD8AA3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861D-038D-4EA5-9AF0-B50AD08E0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2D928-36DE-4A1F-A50B-5D17CD092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20B0A-DE20-41EC-9997-22EA46CD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AC9B6-85AD-49BA-8EB6-4B10789D8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3FF0D-9542-45D6-AAB2-BB172F72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B6CA6-F296-4FE3-8B05-5EA45AE4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0627D-1F8C-4F8E-8317-CFC16E12A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16DD1-332C-44F2-97A7-FD89450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C1D54-35B4-4133-8710-257B56ED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4E372-4A14-46E3-8C00-0FC48A36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957AA-BB2A-457D-AED5-9E5B945F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0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3D955-2699-4A2E-9575-171BB57D6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95220-8CC3-407C-97CA-0A3FE11C1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8B6AE-6AC0-4C94-BECC-0E2FA0AE0C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5B0C2-FEF6-4CA3-AE51-33FB871C4F35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57F17-02B7-4283-892F-293DE7044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91377-FF58-4AD3-921E-78F970A9F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C6A88-27C2-4EB0-A50E-A94D6930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8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B5E4D-73E4-4001-B24C-22FC8688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The Holocaust and Genocide Essay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56B4-E77F-44A2-9680-62231B634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First they came for the communists and I did not speak out because I was not a communist.  Then they came for the socialists and I did not speak out because I was not a socialist.  Then they came for the labor leaders and I did not speak out because I was not a labor leader.  Then they came for the Jews but I did not speak out because I was not a Jew.  Then they came for me, and there was no one left to speak for me.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2971800" algn="l"/>
              </a:tabLst>
            </a:pP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Concentration camp survivor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2926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B0403-ADF0-49D6-B9CF-C50531470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8" y="637762"/>
            <a:ext cx="4284397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Essay Prompt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B8998-AFF7-4B41-AF0C-C29402B8F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464" y="637762"/>
            <a:ext cx="4305881" cy="58609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the consequence of inaction? </a:t>
            </a:r>
          </a:p>
        </p:txBody>
      </p:sp>
    </p:spTree>
    <p:extLst>
      <p:ext uri="{BB962C8B-B14F-4D97-AF65-F5344CB8AC3E}">
        <p14:creationId xmlns:p14="http://schemas.microsoft.com/office/powerpoint/2010/main" val="198040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The Holocaust and Genocide Essay</vt:lpstr>
      <vt:lpstr>Essay Prompt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Holocaust and Genocide Essay</dc:title>
  <dc:creator>Timothy Rose</dc:creator>
  <cp:lastModifiedBy>Troy Connolly</cp:lastModifiedBy>
  <cp:revision>2</cp:revision>
  <dcterms:created xsi:type="dcterms:W3CDTF">2023-05-02T14:37:30Z</dcterms:created>
  <dcterms:modified xsi:type="dcterms:W3CDTF">2023-05-05T12:14:21Z</dcterms:modified>
</cp:coreProperties>
</file>