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5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76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35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04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25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0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71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69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718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102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7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049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761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358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04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255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027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717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694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71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102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7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255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761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3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0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71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6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7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1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7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47EC0-D1A3-44B6-96B7-FC1FCB57B24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2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359302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302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" y="762000"/>
            <a:ext cx="9144000" cy="598714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/>
              <a:t>Unit 3 Vocabulary-</a:t>
            </a:r>
            <a:br>
              <a:rPr lang="en-US" sz="2400" u="sng" dirty="0"/>
            </a:br>
            <a:r>
              <a:rPr lang="en-US" sz="2400" u="sng" dirty="0"/>
              <a:t>A. </a:t>
            </a:r>
            <a:r>
              <a:rPr lang="en-US" sz="2200" u="sng" dirty="0"/>
              <a:t>Define each term:</a:t>
            </a:r>
            <a:br>
              <a:rPr lang="en-US" sz="2200" u="sng" dirty="0"/>
            </a:br>
            <a:br>
              <a:rPr lang="en-US" sz="2200" u="sng" dirty="0"/>
            </a:br>
            <a:br>
              <a:rPr lang="en-US" sz="2400" u="sng" dirty="0"/>
            </a:b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525" y="838200"/>
            <a:ext cx="8763000" cy="32766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tx1"/>
                </a:solidFill>
              </a:rPr>
              <a:t>1.  Christianity			7.  Emperor Justinian</a:t>
            </a:r>
          </a:p>
          <a:p>
            <a:pPr algn="l"/>
            <a:r>
              <a:rPr lang="en-US" sz="2800" b="1" dirty="0">
                <a:solidFill>
                  <a:schemeClr val="tx1"/>
                </a:solidFill>
              </a:rPr>
              <a:t>2.  Empress Theodora		8.  Justinian Code</a:t>
            </a:r>
          </a:p>
          <a:p>
            <a:pPr algn="l"/>
            <a:r>
              <a:rPr lang="en-US" sz="2800" b="1" dirty="0">
                <a:solidFill>
                  <a:schemeClr val="tx1"/>
                </a:solidFill>
              </a:rPr>
              <a:t>3.  Constantinople			9.  Byzantium </a:t>
            </a:r>
          </a:p>
          <a:p>
            <a:pPr algn="l"/>
            <a:r>
              <a:rPr lang="en-US" sz="2800" b="1" dirty="0">
                <a:solidFill>
                  <a:schemeClr val="tx1"/>
                </a:solidFill>
              </a:rPr>
              <a:t>4.  Great Schism (1054 CE)	10.  Mongols</a:t>
            </a:r>
          </a:p>
          <a:p>
            <a:pPr algn="l"/>
            <a:r>
              <a:rPr lang="en-US" sz="2800" b="1" dirty="0">
                <a:solidFill>
                  <a:schemeClr val="tx1"/>
                </a:solidFill>
              </a:rPr>
              <a:t>5.  Genghis Khan			11.  Ottoman Empire</a:t>
            </a:r>
          </a:p>
          <a:p>
            <a:pPr algn="l"/>
            <a:r>
              <a:rPr lang="en-US" sz="2800" b="1" dirty="0">
                <a:solidFill>
                  <a:schemeClr val="tx1"/>
                </a:solidFill>
              </a:rPr>
              <a:t>6.  Marco Polo			12.  Silk Road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F2AD05-0F97-4485-8A92-F2F2C4E3F4DB}"/>
              </a:ext>
            </a:extLst>
          </p:cNvPr>
          <p:cNvSpPr txBox="1"/>
          <p:nvPr/>
        </p:nvSpPr>
        <p:spPr>
          <a:xfrm>
            <a:off x="142875" y="3984129"/>
            <a:ext cx="898207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B. Answer the following questions in paragraph form:</a:t>
            </a:r>
          </a:p>
          <a:p>
            <a:pPr marL="342900" indent="-342900">
              <a:buAutoNum type="arabicPeriod"/>
            </a:pPr>
            <a:r>
              <a:rPr lang="en-US" sz="2400" dirty="0"/>
              <a:t>What do you think was the most important issue dividing the two churches during the Great Schism? </a:t>
            </a:r>
          </a:p>
          <a:p>
            <a:pPr marL="342900" indent="-342900">
              <a:buAutoNum type="arabicPeriod"/>
            </a:pPr>
            <a:r>
              <a:rPr lang="en-US" sz="2400" dirty="0"/>
              <a:t>Why do you think Justinian decided the time had come to reform Roman law? Why do you think the Justinian Code lasted so long?</a:t>
            </a:r>
          </a:p>
          <a:p>
            <a:pPr marL="342900" indent="-342900">
              <a:buAutoNum type="arabicPeriod"/>
            </a:pPr>
            <a:r>
              <a:rPr lang="en-US" sz="2400" dirty="0"/>
              <a:t>What were some of the tactics Genghis Khan used in war? </a:t>
            </a:r>
          </a:p>
          <a:p>
            <a:pPr marL="342900" indent="-342900">
              <a:buAutoNum type="arabicPeriod"/>
            </a:pPr>
            <a:r>
              <a:rPr lang="en-US" sz="2400" dirty="0"/>
              <a:t>What happened to the Mongol Empire after Genghis Khan’s death?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143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153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Office Theme</vt:lpstr>
      <vt:lpstr>iRespondQuestionMaster</vt:lpstr>
      <vt:lpstr>iRespondGraphMaster</vt:lpstr>
      <vt:lpstr>Unit 3 Vocabulary- A. Define each term: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Vocabulary</dc:title>
  <dc:creator>Richard Horton</dc:creator>
  <cp:lastModifiedBy>Troy Connolly</cp:lastModifiedBy>
  <cp:revision>8</cp:revision>
  <dcterms:created xsi:type="dcterms:W3CDTF">2014-01-27T01:14:35Z</dcterms:created>
  <dcterms:modified xsi:type="dcterms:W3CDTF">2024-02-05T13:09:09Z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