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7" r:id="rId4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652" y="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E47EC0-D1A3-44B6-96B7-FC1FCB57B24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04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E47EC0-D1A3-44B6-96B7-FC1FCB57B24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35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E47EC0-D1A3-44B6-96B7-FC1FCB57B24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04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E47EC0-D1A3-44B6-96B7-FC1FCB57B24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825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E47EC0-D1A3-44B6-96B7-FC1FCB57B24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02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E47EC0-D1A3-44B6-96B7-FC1FCB57B24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717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E47EC0-D1A3-44B6-96B7-FC1FCB57B24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69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E47EC0-D1A3-44B6-96B7-FC1FCB57B24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718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E47EC0-D1A3-44B6-96B7-FC1FCB57B24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102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E47EC0-D1A3-44B6-96B7-FC1FCB57B24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754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E47EC0-D1A3-44B6-96B7-FC1FCB57B24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76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E47EC0-D1A3-44B6-96B7-FC1FCB57B24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8255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E47EC0-D1A3-44B6-96B7-FC1FCB57B24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358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33A80-CD79-46B9-9C9A-A77BD7345A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FDE11A-6187-4AB9-AF03-978A44A61A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FC9662-B4B8-41DB-867A-96EE5C698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71E2-B7DF-4AF2-9751-851B5D193775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BF4D0-BA58-4A44-8E79-A5942844F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57219-4348-43CD-8548-C420EF4BB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316B-51DB-4218-A9EC-5F9750E76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574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B188E-1E1B-4F9D-91B8-FAAFFF096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C2F6B-744F-4A69-BCE8-6F4A45DE0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0CD8B-A5EB-4BE6-AEBC-2056152BD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71E2-B7DF-4AF2-9751-851B5D193775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C222F-9F01-4F2B-88AB-CF769FA3A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BC17B-C8CE-46BD-86DB-AD5417E1B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316B-51DB-4218-A9EC-5F9750E76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87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8BF61-F2ED-42FB-95D4-0EF9DAC3D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934C37-193D-4D80-AF1E-E86704197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E18AC-FBE3-4347-82B6-706E7AEDE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71E2-B7DF-4AF2-9751-851B5D193775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59646-9EBC-44D8-963A-E16DBF973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0D01D3-8DF8-41A4-BBF1-931174E45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316B-51DB-4218-A9EC-5F9750E76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290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80AFC-0567-408A-A034-6EEF7809D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88386-B960-4736-8A5B-2DD7F8221C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0230D2-C6BA-410B-A6E2-5DA40168F1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4A6172-1E5B-4715-947F-03E19EBB8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71E2-B7DF-4AF2-9751-851B5D193775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7A5B44-8859-4B71-A657-8800739EE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03207-F6C9-42AD-A345-266A3F0F4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316B-51DB-4218-A9EC-5F9750E76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0418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BF803-3406-455B-AE4C-2A97FDE35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C7DB3F-2F67-4C8F-A23F-BDACEF1EB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348A2F-C63D-438D-9C50-D1875A48D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14452D-2E95-457F-B1E7-308474916B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814CAF-42F9-42D8-922E-8E47281E57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4AD5B5-E3E8-4C5E-AB4B-8F751BBF2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71E2-B7DF-4AF2-9751-851B5D193775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A0F74D-4CD7-4E08-BBB4-7A967164B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8B7322-EC07-425C-B7F1-DBA1DB37D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316B-51DB-4218-A9EC-5F9750E76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836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5CD23-A4A0-480C-9CB3-B87770A3F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0C96CD-3D8C-4174-A52E-6248A941F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71E2-B7DF-4AF2-9751-851B5D193775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4F1CCD-B2B5-48ED-878F-2E68BC388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BB8FD9-BF9B-4527-B7D0-1E303CC29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316B-51DB-4218-A9EC-5F9750E76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107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FA46F3-C622-46BD-9409-0659018F2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71E2-B7DF-4AF2-9751-851B5D193775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3C008C-BFF1-4318-93C8-40C65C2C6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B0DDE0-A0D7-4DB9-8380-5DD89E702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316B-51DB-4218-A9EC-5F9750E76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544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C5C5D-DCA6-480B-8827-5C2E21C4E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9F35C-CC78-4462-8DFA-2D7007BB1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0C0D83-D72F-43F2-A45C-01577D11C5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545583-C4E6-4DAA-AACF-177792787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71E2-B7DF-4AF2-9751-851B5D193775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46DA7D-EB74-4148-BD01-FCF41CF65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F1D09-F784-46F2-9AB9-F3ADC02AC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316B-51DB-4218-A9EC-5F9750E76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514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1176B-03D4-4E47-8A02-D2686A4CA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29C8D8-EF6B-443F-B667-5E8428234F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C0E42F-8AB6-4F02-A18B-ACA6D1DD0D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96539D-A036-446B-A692-1EF5EAB1E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71E2-B7DF-4AF2-9751-851B5D193775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E199F0-7309-4D58-A83B-AC81B5EA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6F2EC4-9EA8-4836-BBE8-F67974F64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316B-51DB-4218-A9EC-5F9750E76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74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E47EC0-D1A3-44B6-96B7-FC1FCB57B24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027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12B51-5801-45EC-B99B-DA2E032D0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E9B5AF-6636-4D1E-B3DC-BCEEC12FB6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CE7AF-C5C1-4D55-B408-AF8A3DFD9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71E2-B7DF-4AF2-9751-851B5D193775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088AD-BC59-4B3C-951D-BA01D779D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AC177-4E2A-4B9B-8CE2-9216A4C06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316B-51DB-4218-A9EC-5F9750E76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5813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4BDC3C-3975-444F-8E05-393ECA0C72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D4663A-2639-49E3-A744-2C0C59DBF4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5FEAC-8994-4FB0-BCB2-32C28ED05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71E2-B7DF-4AF2-9751-851B5D193775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554DC-5302-4764-8C35-9CE64FB4F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D9E96F-09EB-44D9-8F88-FE3374F28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316B-51DB-4218-A9EC-5F9750E76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142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E47EC0-D1A3-44B6-96B7-FC1FCB57B24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71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E47EC0-D1A3-44B6-96B7-FC1FCB57B24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69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E47EC0-D1A3-44B6-96B7-FC1FCB57B24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71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E47EC0-D1A3-44B6-96B7-FC1FCB57B24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1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E47EC0-D1A3-44B6-96B7-FC1FCB57B24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75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E47EC0-D1A3-44B6-96B7-FC1FCB57B24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75877-BFBD-40DC-92AF-10BF5C9E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76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  <p:extLst>
      <p:ext uri="{BB962C8B-B14F-4D97-AF65-F5344CB8AC3E}">
        <p14:creationId xmlns:p14="http://schemas.microsoft.com/office/powerpoint/2010/main" val="3593025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93025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B974C8-1C79-47CA-9283-629130235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60ABC-CF6D-488A-983B-3459265EB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EC2EB-E6E1-4349-8FB8-26F711BDA7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571E2-B7DF-4AF2-9751-851B5D193775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282CC-D4E5-4E76-BF3E-E37DEE2B37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2A2969-2FD7-458F-ABF4-7C1585DEAD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A316B-51DB-4218-A9EC-5F9750E76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48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38F39-3CE0-4BAE-B86D-2C0B13F1F9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215" y="-966861"/>
            <a:ext cx="8779669" cy="1790700"/>
          </a:xfrm>
        </p:spPr>
        <p:txBody>
          <a:bodyPr>
            <a:normAutofit/>
          </a:bodyPr>
          <a:lstStyle/>
          <a:p>
            <a:r>
              <a:rPr lang="en-US" sz="3600" dirty="0"/>
              <a:t>Unit 2 Vocab and Writing Prompt Instructions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30B58E-19B6-40E0-8192-06A2E9CCB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165" y="833364"/>
            <a:ext cx="8779669" cy="4419600"/>
          </a:xfrm>
        </p:spPr>
        <p:txBody>
          <a:bodyPr>
            <a:noAutofit/>
          </a:bodyPr>
          <a:lstStyle/>
          <a:p>
            <a:r>
              <a:rPr lang="en-US" sz="2800" b="1" dirty="0"/>
              <a:t>Step 1: Using the book, define the following terms:</a:t>
            </a:r>
          </a:p>
          <a:p>
            <a:r>
              <a:rPr lang="en-US" sz="2800" dirty="0"/>
              <a:t>Ancient Rome, Ancient Greece, Polis, Athens, Republic, Sparta, Socrates, Plato, Aristotle, Alexander the Great, Julius Caesar, Augustus Caesar, Hellenistic Culture, Christianity</a:t>
            </a:r>
          </a:p>
          <a:p>
            <a:r>
              <a:rPr lang="en-US" sz="2800" b="1" dirty="0"/>
              <a:t>Step 2: Answer the following questions in paragraph form:</a:t>
            </a:r>
          </a:p>
          <a:p>
            <a:pPr marL="742950" indent="-742950">
              <a:buAutoNum type="arabicPeriod"/>
            </a:pPr>
            <a:r>
              <a:rPr lang="en-US" sz="2800" b="0" i="0" dirty="0">
                <a:solidFill>
                  <a:srgbClr val="374151"/>
                </a:solidFill>
                <a:effectLst/>
                <a:latin typeface="Söhne"/>
              </a:rPr>
              <a:t>Who was Alexander the Great and how did his conquests influence the cultures and societies he encountered during his military campaigns?</a:t>
            </a:r>
          </a:p>
          <a:p>
            <a:pPr marL="742950" indent="-742950">
              <a:buAutoNum type="arabicPeriod"/>
            </a:pPr>
            <a:r>
              <a:rPr lang="en-US" sz="2800" b="0" i="0" dirty="0">
                <a:solidFill>
                  <a:srgbClr val="374151"/>
                </a:solidFill>
                <a:effectLst/>
                <a:latin typeface="Söhne"/>
              </a:rPr>
              <a:t>Who fought in the Peloponnesian War? When was it fought? What was the outcome? How did the war reshape the balance of power in Ancient Greece? </a:t>
            </a:r>
          </a:p>
          <a:p>
            <a:pPr marL="514350" indent="-514350">
              <a:buAutoNum type="arabicPeriod"/>
            </a:pPr>
            <a:r>
              <a:rPr lang="en-US" sz="2800" dirty="0"/>
              <a:t>What was the Roman Colosseum? When was it built? Who built it? What is it’s legacy?</a:t>
            </a:r>
          </a:p>
        </p:txBody>
      </p:sp>
    </p:spTree>
    <p:extLst>
      <p:ext uri="{BB962C8B-B14F-4D97-AF65-F5344CB8AC3E}">
        <p14:creationId xmlns:p14="http://schemas.microsoft.com/office/powerpoint/2010/main" val="3884818391"/>
      </p:ext>
    </p:extLst>
  </p:cSld>
  <p:clrMapOvr>
    <a:masterClrMapping/>
  </p:clrMapOvr>
</p:sld>
</file>

<file path=ppt/theme/theme1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1700</TotalTime>
  <Words>136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Söhne</vt:lpstr>
      <vt:lpstr>iRespondQuestionMaster</vt:lpstr>
      <vt:lpstr>iRespondGraphMaster</vt:lpstr>
      <vt:lpstr>1_Office Theme</vt:lpstr>
      <vt:lpstr>Unit 2 Vocab and Writing Prompt Instructions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Vocabulary</dc:title>
  <dc:creator>Richard Horton</dc:creator>
  <cp:lastModifiedBy>Troy Connolly</cp:lastModifiedBy>
  <cp:revision>11</cp:revision>
  <cp:lastPrinted>2023-08-18T12:37:00Z</cp:lastPrinted>
  <dcterms:created xsi:type="dcterms:W3CDTF">2014-01-27T01:14:35Z</dcterms:created>
  <dcterms:modified xsi:type="dcterms:W3CDTF">2024-01-22T13:00:06Z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</Properties>
</file>