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3A80-CD79-46B9-9C9A-A77BD7345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DE11A-6187-4AB9-AF03-978A44A61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9662-B4B8-41DB-867A-96EE5C69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F4D0-BA58-4A44-8E79-A5942844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57219-4348-43CD-8548-C420EF4B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2B51-5801-45EC-B99B-DA2E032D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9B5AF-6636-4D1E-B3DC-BCEEC12FB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CE7AF-C5C1-4D55-B408-AF8A3DFD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88AD-BC59-4B3C-951D-BA01D779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AC177-4E2A-4B9B-8CE2-9216A4C0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DC3C-3975-444F-8E05-393ECA0C7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4663A-2639-49E3-A744-2C0C59DBF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FEAC-8994-4FB0-BCB2-32C28ED0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54DC-5302-4764-8C35-9CE64FB4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E96F-09EB-44D9-8F88-FE3374F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188E-1E1B-4F9D-91B8-FAAFFF09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2F6B-744F-4A69-BCE8-6F4A45DE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0CD8B-A5EB-4BE6-AEBC-2056152B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C222F-9F01-4F2B-88AB-CF769FA3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C17B-C8CE-46BD-86DB-AD5417E1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BF61-F2ED-42FB-95D4-0EF9DAC3D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34C37-193D-4D80-AF1E-E86704197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E18AC-FBE3-4347-82B6-706E7AED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9646-9EBC-44D8-963A-E16DBF97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1D3-8DF8-41A4-BBF1-931174E4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0AFC-0567-408A-A034-6EEF7809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88386-B960-4736-8A5B-2DD7F8221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230D2-C6BA-410B-A6E2-5DA40168F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A6172-1E5B-4715-947F-03E19EBB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A5B44-8859-4B71-A657-8800739E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3207-F6C9-42AD-A345-266A3F0F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F803-3406-455B-AE4C-2A97FDE3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7DB3F-2F67-4C8F-A23F-BDACEF1EB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48A2F-C63D-438D-9C50-D1875A48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4452D-2E95-457F-B1E7-308474916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14CAF-42F9-42D8-922E-8E47281E5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AD5B5-E3E8-4C5E-AB4B-8F751BBF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0F74D-4CD7-4E08-BBB4-7A967164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B7322-EC07-425C-B7F1-DBA1DB37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7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CD23-A4A0-480C-9CB3-B87770A3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C96CD-3D8C-4174-A52E-6248A941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F1CCD-B2B5-48ED-878F-2E68BC38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8FD9-BF9B-4527-B7D0-1E303CC29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2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A46F3-C622-46BD-9409-0659018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C008C-BFF1-4318-93C8-40C65C2C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0DDE0-A0D7-4DB9-8380-5DD89E70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5C5D-DCA6-480B-8827-5C2E21C4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F35C-CC78-4462-8DFA-2D7007BB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C0D83-D72F-43F2-A45C-01577D11C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45583-C4E6-4DAA-AACF-17779278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6DA7D-EB74-4148-BD01-FCF41CF6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F1D09-F784-46F2-9AB9-F3ADC02A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176B-03D4-4E47-8A02-D2686A4C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29C8D8-EF6B-443F-B667-5E842823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0E42F-8AB6-4F02-A18B-ACA6D1DD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6539D-A036-446B-A692-1EF5EAB1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199F0-7309-4D58-A83B-AC81B5EA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EC4-9EA8-4836-BBE8-F67974F6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974C8-1C79-47CA-9283-62913023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60ABC-CF6D-488A-983B-3459265EB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EC2EB-E6E1-4349-8FB8-26F711BDA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71E2-B7DF-4AF2-9751-851B5D19377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282CC-D4E5-4E76-BF3E-E37DEE2B3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2969-2FD7-458F-ABF4-7C1585DE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316B-51DB-4218-A9EC-5F9750E7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8F39-3CE0-4BAE-B86D-2C0B13F1F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" y="-1401762"/>
            <a:ext cx="11706225" cy="2387600"/>
          </a:xfrm>
        </p:spPr>
        <p:txBody>
          <a:bodyPr/>
          <a:lstStyle/>
          <a:p>
            <a:r>
              <a:rPr lang="en-US" dirty="0"/>
              <a:t>Unit 1 Vocab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0B58E-19B6-40E0-8192-06A2E9CCB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886" y="985838"/>
            <a:ext cx="11706225" cy="5634037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Step 1- Using the </a:t>
            </a:r>
            <a:r>
              <a:rPr lang="en-US" sz="3600" b="1" u="sng" dirty="0"/>
              <a:t>book</a:t>
            </a:r>
            <a:r>
              <a:rPr lang="en-US" sz="3600" b="1" dirty="0"/>
              <a:t>, define the following terms on your own sheet of paper:</a:t>
            </a:r>
          </a:p>
          <a:p>
            <a:r>
              <a:rPr lang="en-US" sz="3200" dirty="0"/>
              <a:t>Civilization, Hammurabi’s Code,  Ziggurat, Empire , Cuneiform, Hieroglyphics, Monotheism, Polytheism, Mesopotamia, Pharaoh, Mummification, Pyramids, Theocracy, Cultural Diffusion, Irrigation, Bantu Migration, Olmec </a:t>
            </a:r>
            <a:endParaRPr lang="en-US" sz="3600" b="1" dirty="0"/>
          </a:p>
          <a:p>
            <a:r>
              <a:rPr lang="en-US" sz="3900" b="1" dirty="0"/>
              <a:t>Step 2- Writing- Answer the following writing prompts in paragraph form (4-5 sentence minimum):</a:t>
            </a:r>
          </a:p>
          <a:p>
            <a:pPr marL="457200" indent="-457200" algn="l">
              <a:buAutoNum type="arabicParenR"/>
            </a:pPr>
            <a:r>
              <a:rPr lang="en-US" sz="3000" dirty="0"/>
              <a:t>Explain the differences between Cuneiform writing, Hieroglyphics, and the Phoenician alphabet. </a:t>
            </a:r>
          </a:p>
          <a:p>
            <a:pPr marL="457200" indent="-457200" algn="l">
              <a:buAutoNum type="arabicParenR"/>
            </a:pPr>
            <a:r>
              <a:rPr lang="en-US" sz="3000" dirty="0"/>
              <a:t>Describe the purpose and the significance of the Ancient Egyptian Pyramids.</a:t>
            </a:r>
          </a:p>
          <a:p>
            <a:pPr marL="457200" indent="-457200" algn="l">
              <a:buAutoNum type="arabicParenR"/>
            </a:pPr>
            <a:r>
              <a:rPr lang="en-US" sz="3000" dirty="0"/>
              <a:t>Why did the Ancient Egyptians mummify the decease? Describe the process and the purpose. </a:t>
            </a:r>
          </a:p>
        </p:txBody>
      </p:sp>
    </p:spTree>
    <p:extLst>
      <p:ext uri="{BB962C8B-B14F-4D97-AF65-F5344CB8AC3E}">
        <p14:creationId xmlns:p14="http://schemas.microsoft.com/office/powerpoint/2010/main" val="388481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Unit 1 Vocab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 and Quizlet Instructions</dc:title>
  <dc:creator>Troy Connolly</dc:creator>
  <cp:lastModifiedBy>Troy Connolly</cp:lastModifiedBy>
  <cp:revision>12</cp:revision>
  <dcterms:created xsi:type="dcterms:W3CDTF">2022-08-03T11:47:43Z</dcterms:created>
  <dcterms:modified xsi:type="dcterms:W3CDTF">2024-01-09T13:23:42Z</dcterms:modified>
</cp:coreProperties>
</file>