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0FC4-A093-428E-AFA1-EB50C0307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D9DFB-CF2E-410C-A7B7-24F9FBE66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959BD-24CF-484E-86A2-BA1F4791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A03B1-7BA9-4892-8A24-2E57D8CE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E285-C3E7-4A71-BA58-D5E891ED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4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1A143-811B-40AE-9522-E1FC30C4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6505-0BF1-46C0-93D2-3DD81C7DB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DBDC-EBE5-4A4D-98AE-239A701B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73A91-56B5-42B4-B934-81042E6C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9E36-56CF-49B2-9D67-ACC2D328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288C29-2E4E-42FC-8D8E-1C618C666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B3919-7689-4E4A-8C21-D4258BC4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D9FC1-F0BD-4DF7-A9E0-87F587AC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B75F8-FEBC-4A32-9D00-BD26CF40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EF23A-D08F-435A-B825-42349E77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D29E-CB5E-4BAB-BC30-B84FF899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8588-663A-4C36-B7B9-D91C75BE5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486C7-6214-476F-A7F7-0BD55640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C6AF-7A7A-49F5-91E7-5A9F9392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CE52D-D0A9-4AAF-B282-48E84846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B582-1A47-4005-B9FD-F0BA08EA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4CC67-3F6B-4853-8B1F-C5193D2B5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77A31-91FB-468E-B3ED-FC39B3AC2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E1E3A-3023-4DC1-A193-E610FFBD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6BA5D-9014-42C2-A8EF-75547023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3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C1AA0-5147-4F6D-8D69-5E455B98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ECEA-DDD3-49EE-B9AA-6E116AE64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5546E-C555-4147-9D47-412E606FE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47D65-1056-40B2-B468-C361866B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3CBED-2761-4F01-9AE0-3AF8B119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FE2EF-BC58-47A6-A6E9-1B14BAB2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6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FD28-3B91-4225-ADEB-6B79F5B4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B07E9-6F51-4227-9E10-0EA12D13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86B67-C176-482C-9B05-F7D330290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7E509-CEE6-4C1A-9838-ECAEA42B7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E7C0D0-1AC8-420C-9E9F-4FB326E60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541A71-AF5E-435A-BDAF-3AEBD2B9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DBD78-D935-457F-B365-E36ED8FE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73EAC-0E11-479A-9551-51181172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7500-9C64-47DB-A7CD-74E447C7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E7567-2DA9-4ECF-9DA4-AA37D7B0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8C1BE-CDAB-4E65-BEF2-A6DE3BEB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A4BBC-E2D5-4F3D-967B-9991FE1F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8634E-F7E3-435C-A1C7-024DB6085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788DF-F008-4EDE-8DA7-D92E44A8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7D83B-59CE-43C3-BF7A-12CBDCCA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A18C-E807-49FA-9748-2EF7CC67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907E-EF58-40AC-A190-E01E8DB3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DA080-10E7-464A-8317-125EB2C46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377ED-972A-4FD2-9200-0DAC537E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1A619-BFF4-4086-B8DC-A9B1FAAE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A1774-4C9D-4BC6-9073-9E421621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EF85-A235-4F82-A547-742F2834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ACE0B-8A7A-404D-82D2-67B4FA586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06EA0-A8E1-4160-B177-F25592423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649F3-B250-4318-8ADA-9F31D42D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59925-B2F3-4BC2-A3D0-60DFB002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23A0D-D9BA-4272-9D94-E83D4075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E9865D-D1C6-4A14-A57D-12EECB50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82F34-543B-42FB-8DDD-615414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66720-A8F4-400E-BA22-C80292CBE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5D07-AEAD-41E7-8AD1-6499620CD88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51694-17D8-4DB0-A92C-083AF198F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0B32-DFFF-495F-945D-72E5E0ECB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DC54-F432-437B-B2CB-FC4694C9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751114"/>
          </a:xfrm>
        </p:spPr>
        <p:txBody>
          <a:bodyPr>
            <a:normAutofit/>
          </a:bodyPr>
          <a:lstStyle/>
          <a:p>
            <a:r>
              <a:rPr lang="en-US" b="1" u="sng" dirty="0"/>
              <a:t>Decades Scrapbook 1950’s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0" y="3733800"/>
            <a:ext cx="9144000" cy="3124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Choose 2 events/persons to complete today. 12-7-23.</a:t>
            </a:r>
            <a:endParaRPr lang="en-US" dirty="0"/>
          </a:p>
          <a:p>
            <a:pPr lvl="0"/>
            <a:r>
              <a:rPr lang="en-US" sz="4800" dirty="0"/>
              <a:t>Cold War				-Rock and Roll</a:t>
            </a:r>
          </a:p>
          <a:p>
            <a:r>
              <a:rPr lang="en-US" sz="4800" dirty="0"/>
              <a:t>Korean War			-Warsaw Pact</a:t>
            </a:r>
          </a:p>
          <a:p>
            <a:r>
              <a:rPr lang="en-US" sz="4800" dirty="0"/>
              <a:t>N.A.T.O.				-Mao Zedong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8135" y="685800"/>
            <a:ext cx="11590317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/>
              <a:t>For each decade you have 4 ways to depict the events</a:t>
            </a:r>
          </a:p>
          <a:p>
            <a:pPr marL="0" indent="0">
              <a:buNone/>
            </a:pPr>
            <a:r>
              <a:rPr lang="en-US" sz="2400" dirty="0"/>
              <a:t>1.) a poem (minimum of 15 lines) that reflects an event from the period.</a:t>
            </a:r>
          </a:p>
          <a:p>
            <a:pPr marL="0" indent="0">
              <a:buNone/>
            </a:pPr>
            <a:r>
              <a:rPr lang="en-US" sz="2400" dirty="0"/>
              <a:t>2.) Original drawing by hand with a 10 sentence explanation representing an event from the period, drawing must be ½ page in size. (colored)</a:t>
            </a:r>
          </a:p>
          <a:p>
            <a:pPr marL="0" indent="0">
              <a:buNone/>
            </a:pPr>
            <a:r>
              <a:rPr lang="en-US" sz="2400" dirty="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None/>
            </a:pPr>
            <a:r>
              <a:rPr lang="en-US" sz="2400" dirty="0"/>
              <a:t>4.)  Hand written description of the event/person 25 sentences minimum.</a:t>
            </a:r>
          </a:p>
        </p:txBody>
      </p:sp>
    </p:spTree>
    <p:extLst>
      <p:ext uri="{BB962C8B-B14F-4D97-AF65-F5344CB8AC3E}">
        <p14:creationId xmlns:p14="http://schemas.microsoft.com/office/powerpoint/2010/main" val="80285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59871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Decades Scrapbook 1960’s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0" y="3429000"/>
            <a:ext cx="9144000" cy="3276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Events/persons to complete today. 12/8/23. Choose 2. </a:t>
            </a:r>
            <a:endParaRPr lang="en-US" dirty="0"/>
          </a:p>
          <a:p>
            <a:pPr marL="0" indent="0">
              <a:buNone/>
            </a:pPr>
            <a:r>
              <a:rPr lang="en-US" sz="4800" dirty="0"/>
              <a:t>Feminism 			-”</a:t>
            </a:r>
            <a:r>
              <a:rPr lang="en-US" sz="4800" dirty="0" err="1"/>
              <a:t>Che</a:t>
            </a:r>
            <a:r>
              <a:rPr lang="en-US" sz="4800" dirty="0"/>
              <a:t>” Guevara</a:t>
            </a:r>
          </a:p>
          <a:p>
            <a:pPr marL="0" indent="0">
              <a:buNone/>
            </a:pPr>
            <a:r>
              <a:rPr lang="en-US" sz="4800" dirty="0"/>
              <a:t>Berlin Wall 			-Cuban Missile Crisis</a:t>
            </a:r>
          </a:p>
          <a:p>
            <a:pPr marL="0" indent="0">
              <a:buNone/>
            </a:pPr>
            <a:r>
              <a:rPr lang="en-US" sz="4800" dirty="0"/>
              <a:t>Civil Rights Movement</a:t>
            </a:r>
          </a:p>
          <a:p>
            <a:pPr marL="0" indent="0">
              <a:buNone/>
            </a:pPr>
            <a:r>
              <a:rPr lang="en-US" sz="4800" dirty="0"/>
              <a:t>Martin Luther King JR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6883" y="533400"/>
            <a:ext cx="11495313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/>
              <a:t>For each decade you have 4 ways to depict the events</a:t>
            </a:r>
          </a:p>
          <a:p>
            <a:pPr marL="0" indent="0">
              <a:buNone/>
            </a:pPr>
            <a:r>
              <a:rPr lang="en-US" sz="2000" dirty="0"/>
              <a:t>1.) a poem (minimum of 15 lines) that reflects an event from the period.</a:t>
            </a:r>
          </a:p>
          <a:p>
            <a:pPr marL="0" indent="0">
              <a:buNone/>
            </a:pPr>
            <a:r>
              <a:rPr lang="en-US" sz="2000" dirty="0"/>
              <a:t>2.) Original drawing by hand with an 10 sentence explanation representing an event from the period, drawing must be ½ page in size. (colored)</a:t>
            </a:r>
          </a:p>
          <a:p>
            <a:pPr marL="0" indent="0">
              <a:buNone/>
            </a:pPr>
            <a:r>
              <a:rPr lang="en-US" sz="2000" dirty="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None/>
            </a:pPr>
            <a:r>
              <a:rPr lang="en-US" sz="2000" dirty="0"/>
              <a:t>4.)  Hand written description of the event/person 25 sentences minimum.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88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Decades Scrapbook 1950’s</vt:lpstr>
      <vt:lpstr>Decades Scrapbook 1960’s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Decades Scrapbook 1950’s OR the 1960’s</dc:title>
  <dc:creator>Troy Connolly</dc:creator>
  <cp:lastModifiedBy>Troy Connolly</cp:lastModifiedBy>
  <cp:revision>15</cp:revision>
  <cp:lastPrinted>2023-12-08T13:22:27Z</cp:lastPrinted>
  <dcterms:created xsi:type="dcterms:W3CDTF">2021-11-26T20:51:17Z</dcterms:created>
  <dcterms:modified xsi:type="dcterms:W3CDTF">2023-12-08T13:50:25Z</dcterms:modified>
</cp:coreProperties>
</file>